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5" r:id="rId3"/>
    <p:sldId id="262" r:id="rId4"/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18DA9-8A05-468D-9A7D-842819DEB2D6}" v="176" dt="2022-11-03T08:20:14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1065" y="27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UI, Kaiyan [Student]" userId="9e405946-97d8-4f6e-831d-d6439917fe4b" providerId="ADAL" clId="{13518DA9-8A05-468D-9A7D-842819DEB2D6}"/>
    <pc:docChg chg="undo custSel addSld delSld modSld">
      <pc:chgData name="CUI, Kaiyan [Student]" userId="9e405946-97d8-4f6e-831d-d6439917fe4b" providerId="ADAL" clId="{13518DA9-8A05-468D-9A7D-842819DEB2D6}" dt="2022-11-03T08:20:14.739" v="367" actId="1076"/>
      <pc:docMkLst>
        <pc:docMk/>
      </pc:docMkLst>
      <pc:sldChg chg="modSp mod modTransition">
        <pc:chgData name="CUI, Kaiyan [Student]" userId="9e405946-97d8-4f6e-831d-d6439917fe4b" providerId="ADAL" clId="{13518DA9-8A05-468D-9A7D-842819DEB2D6}" dt="2022-11-02T08:07:37.970" v="364"/>
        <pc:sldMkLst>
          <pc:docMk/>
          <pc:sldMk cId="3531314709" sldId="257"/>
        </pc:sldMkLst>
        <pc:spChg chg="mod">
          <ac:chgData name="CUI, Kaiyan [Student]" userId="9e405946-97d8-4f6e-831d-d6439917fe4b" providerId="ADAL" clId="{13518DA9-8A05-468D-9A7D-842819DEB2D6}" dt="2022-11-01T15:15:09.928" v="33" actId="947"/>
          <ac:spMkLst>
            <pc:docMk/>
            <pc:sldMk cId="3531314709" sldId="257"/>
            <ac:spMk id="2" creationId="{CF010FEB-077F-6CC6-A83F-FCF629F1C886}"/>
          </ac:spMkLst>
        </pc:spChg>
        <pc:spChg chg="mod">
          <ac:chgData name="CUI, Kaiyan [Student]" userId="9e405946-97d8-4f6e-831d-d6439917fe4b" providerId="ADAL" clId="{13518DA9-8A05-468D-9A7D-842819DEB2D6}" dt="2022-11-01T15:15:09.805" v="29" actId="947"/>
          <ac:spMkLst>
            <pc:docMk/>
            <pc:sldMk cId="3531314709" sldId="257"/>
            <ac:spMk id="4" creationId="{4A8D34F1-CCC2-DCFE-D86B-A0932D8C0DFD}"/>
          </ac:spMkLst>
        </pc:spChg>
      </pc:sldChg>
      <pc:sldChg chg="add del">
        <pc:chgData name="CUI, Kaiyan [Student]" userId="9e405946-97d8-4f6e-831d-d6439917fe4b" providerId="ADAL" clId="{13518DA9-8A05-468D-9A7D-842819DEB2D6}" dt="2022-11-01T15:10:07.199" v="14"/>
        <pc:sldMkLst>
          <pc:docMk/>
          <pc:sldMk cId="1276803658" sldId="259"/>
        </pc:sldMkLst>
      </pc:sldChg>
      <pc:sldChg chg="modSp mod modTransition modAnim">
        <pc:chgData name="CUI, Kaiyan [Student]" userId="9e405946-97d8-4f6e-831d-d6439917fe4b" providerId="ADAL" clId="{13518DA9-8A05-468D-9A7D-842819DEB2D6}" dt="2022-11-03T08:20:14.739" v="367" actId="1076"/>
        <pc:sldMkLst>
          <pc:docMk/>
          <pc:sldMk cId="3814423343" sldId="262"/>
        </pc:sldMkLst>
        <pc:spChg chg="mod">
          <ac:chgData name="CUI, Kaiyan [Student]" userId="9e405946-97d8-4f6e-831d-d6439917fe4b" providerId="ADAL" clId="{13518DA9-8A05-468D-9A7D-842819DEB2D6}" dt="2022-11-01T15:15:10.473" v="114"/>
          <ac:spMkLst>
            <pc:docMk/>
            <pc:sldMk cId="3814423343" sldId="262"/>
            <ac:spMk id="2" creationId="{B6DCA161-37AC-8FAC-1C9D-105A7B99AE6D}"/>
          </ac:spMkLst>
        </pc:spChg>
        <pc:spChg chg="mod">
          <ac:chgData name="CUI, Kaiyan [Student]" userId="9e405946-97d8-4f6e-831d-d6439917fe4b" providerId="ADAL" clId="{13518DA9-8A05-468D-9A7D-842819DEB2D6}" dt="2022-11-01T15:15:10.479" v="117"/>
          <ac:spMkLst>
            <pc:docMk/>
            <pc:sldMk cId="3814423343" sldId="262"/>
            <ac:spMk id="3" creationId="{342B9478-610E-3513-423F-7DD75BE46B96}"/>
          </ac:spMkLst>
        </pc:spChg>
        <pc:spChg chg="mod">
          <ac:chgData name="CUI, Kaiyan [Student]" userId="9e405946-97d8-4f6e-831d-d6439917fe4b" providerId="ADAL" clId="{13518DA9-8A05-468D-9A7D-842819DEB2D6}" dt="2022-11-01T15:15:10.467" v="111"/>
          <ac:spMkLst>
            <pc:docMk/>
            <pc:sldMk cId="3814423343" sldId="262"/>
            <ac:spMk id="4" creationId="{3868B096-8437-3150-8332-D4465E8137C9}"/>
          </ac:spMkLst>
        </pc:spChg>
        <pc:spChg chg="mod">
          <ac:chgData name="CUI, Kaiyan [Student]" userId="9e405946-97d8-4f6e-831d-d6439917fe4b" providerId="ADAL" clId="{13518DA9-8A05-468D-9A7D-842819DEB2D6}" dt="2022-11-01T15:15:10.476" v="116"/>
          <ac:spMkLst>
            <pc:docMk/>
            <pc:sldMk cId="3814423343" sldId="262"/>
            <ac:spMk id="8" creationId="{F2671FD0-9DD6-5079-6B16-FA8DA6977DDA}"/>
          </ac:spMkLst>
        </pc:spChg>
        <pc:spChg chg="mod">
          <ac:chgData name="CUI, Kaiyan [Student]" userId="9e405946-97d8-4f6e-831d-d6439917fe4b" providerId="ADAL" clId="{13518DA9-8A05-468D-9A7D-842819DEB2D6}" dt="2022-11-01T15:15:10.285" v="89"/>
          <ac:spMkLst>
            <pc:docMk/>
            <pc:sldMk cId="3814423343" sldId="262"/>
            <ac:spMk id="16" creationId="{C3137AE7-B795-B3E8-1B96-BE269AFFD3DD}"/>
          </ac:spMkLst>
        </pc:spChg>
        <pc:spChg chg="mod">
          <ac:chgData name="CUI, Kaiyan [Student]" userId="9e405946-97d8-4f6e-831d-d6439917fe4b" providerId="ADAL" clId="{13518DA9-8A05-468D-9A7D-842819DEB2D6}" dt="2022-11-01T15:15:10.474" v="115"/>
          <ac:spMkLst>
            <pc:docMk/>
            <pc:sldMk cId="3814423343" sldId="262"/>
            <ac:spMk id="17" creationId="{FA05711D-5C9F-2AEA-201E-4CF2466EFC37}"/>
          </ac:spMkLst>
        </pc:spChg>
        <pc:spChg chg="mod">
          <ac:chgData name="CUI, Kaiyan [Student]" userId="9e405946-97d8-4f6e-831d-d6439917fe4b" providerId="ADAL" clId="{13518DA9-8A05-468D-9A7D-842819DEB2D6}" dt="2022-11-01T15:15:10.472" v="113"/>
          <ac:spMkLst>
            <pc:docMk/>
            <pc:sldMk cId="3814423343" sldId="262"/>
            <ac:spMk id="18" creationId="{F8820C75-8B00-F182-4679-03626F5476C9}"/>
          </ac:spMkLst>
        </pc:spChg>
        <pc:spChg chg="mod">
          <ac:chgData name="CUI, Kaiyan [Student]" userId="9e405946-97d8-4f6e-831d-d6439917fe4b" providerId="ADAL" clId="{13518DA9-8A05-468D-9A7D-842819DEB2D6}" dt="2022-11-01T15:15:10.460" v="110" actId="947"/>
          <ac:spMkLst>
            <pc:docMk/>
            <pc:sldMk cId="3814423343" sldId="262"/>
            <ac:spMk id="21" creationId="{3FE89D42-2A1E-7269-76D0-50C3ED4A56FB}"/>
          </ac:spMkLst>
        </pc:spChg>
        <pc:spChg chg="mod">
          <ac:chgData name="CUI, Kaiyan [Student]" userId="9e405946-97d8-4f6e-831d-d6439917fe4b" providerId="ADAL" clId="{13518DA9-8A05-468D-9A7D-842819DEB2D6}" dt="2022-11-01T15:15:10.502" v="121" actId="947"/>
          <ac:spMkLst>
            <pc:docMk/>
            <pc:sldMk cId="3814423343" sldId="262"/>
            <ac:spMk id="22" creationId="{6D080328-6897-1C7E-D0C5-D43AD8771679}"/>
          </ac:spMkLst>
        </pc:spChg>
        <pc:picChg chg="mod">
          <ac:chgData name="CUI, Kaiyan [Student]" userId="9e405946-97d8-4f6e-831d-d6439917fe4b" providerId="ADAL" clId="{13518DA9-8A05-468D-9A7D-842819DEB2D6}" dt="2022-11-03T08:20:14.739" v="367" actId="1076"/>
          <ac:picMkLst>
            <pc:docMk/>
            <pc:sldMk cId="3814423343" sldId="262"/>
            <ac:picMk id="13" creationId="{1E4AAFA9-6E06-13A2-F498-70CDF0A107C3}"/>
          </ac:picMkLst>
        </pc:picChg>
      </pc:sldChg>
      <pc:sldChg chg="addSp delSp modSp mod modTransition delAnim modAnim">
        <pc:chgData name="CUI, Kaiyan [Student]" userId="9e405946-97d8-4f6e-831d-d6439917fe4b" providerId="ADAL" clId="{13518DA9-8A05-468D-9A7D-842819DEB2D6}" dt="2022-11-02T08:07:37.970" v="364"/>
        <pc:sldMkLst>
          <pc:docMk/>
          <pc:sldMk cId="2470499504" sldId="265"/>
        </pc:sldMkLst>
        <pc:spChg chg="mod">
          <ac:chgData name="CUI, Kaiyan [Student]" userId="9e405946-97d8-4f6e-831d-d6439917fe4b" providerId="ADAL" clId="{13518DA9-8A05-468D-9A7D-842819DEB2D6}" dt="2022-11-01T15:15:10.210" v="69"/>
          <ac:spMkLst>
            <pc:docMk/>
            <pc:sldMk cId="2470499504" sldId="265"/>
            <ac:spMk id="2" creationId="{F8B115F5-77CD-5BA4-E5BD-99493C9893ED}"/>
          </ac:spMkLst>
        </pc:spChg>
        <pc:spChg chg="mod">
          <ac:chgData name="CUI, Kaiyan [Student]" userId="9e405946-97d8-4f6e-831d-d6439917fe4b" providerId="ADAL" clId="{13518DA9-8A05-468D-9A7D-842819DEB2D6}" dt="2022-11-01T15:15:10.221" v="75"/>
          <ac:spMkLst>
            <pc:docMk/>
            <pc:sldMk cId="2470499504" sldId="265"/>
            <ac:spMk id="4" creationId="{2D1FEFA2-E5A1-1EF6-FDEF-59A5433589C3}"/>
          </ac:spMkLst>
        </pc:spChg>
        <pc:spChg chg="mod">
          <ac:chgData name="CUI, Kaiyan [Student]" userId="9e405946-97d8-4f6e-831d-d6439917fe4b" providerId="ADAL" clId="{13518DA9-8A05-468D-9A7D-842819DEB2D6}" dt="2022-11-01T15:15:10.222" v="76" actId="947"/>
          <ac:spMkLst>
            <pc:docMk/>
            <pc:sldMk cId="2470499504" sldId="265"/>
            <ac:spMk id="10" creationId="{A6AD67D7-F34B-4ABC-610D-16E4AD144788}"/>
          </ac:spMkLst>
        </pc:spChg>
        <pc:spChg chg="mod">
          <ac:chgData name="CUI, Kaiyan [Student]" userId="9e405946-97d8-4f6e-831d-d6439917fe4b" providerId="ADAL" clId="{13518DA9-8A05-468D-9A7D-842819DEB2D6}" dt="2022-11-01T15:15:10.256" v="85" actId="947"/>
          <ac:spMkLst>
            <pc:docMk/>
            <pc:sldMk cId="2470499504" sldId="265"/>
            <ac:spMk id="11" creationId="{681921A6-2643-2CE7-160A-399B23A59959}"/>
          </ac:spMkLst>
        </pc:spChg>
        <pc:spChg chg="mod">
          <ac:chgData name="CUI, Kaiyan [Student]" userId="9e405946-97d8-4f6e-831d-d6439917fe4b" providerId="ADAL" clId="{13518DA9-8A05-468D-9A7D-842819DEB2D6}" dt="2022-11-01T15:15:09.977" v="37"/>
          <ac:spMkLst>
            <pc:docMk/>
            <pc:sldMk cId="2470499504" sldId="265"/>
            <ac:spMk id="38" creationId="{5BE7A078-9AD9-A425-9675-F71DE2EC5F30}"/>
          </ac:spMkLst>
        </pc:spChg>
        <pc:spChg chg="mod">
          <ac:chgData name="CUI, Kaiyan [Student]" userId="9e405946-97d8-4f6e-831d-d6439917fe4b" providerId="ADAL" clId="{13518DA9-8A05-468D-9A7D-842819DEB2D6}" dt="2022-11-01T15:15:10.230" v="80"/>
          <ac:spMkLst>
            <pc:docMk/>
            <pc:sldMk cId="2470499504" sldId="265"/>
            <ac:spMk id="39" creationId="{E1B5C569-71B2-DE45-8F11-F400889D56B4}"/>
          </ac:spMkLst>
        </pc:spChg>
        <pc:spChg chg="mod">
          <ac:chgData name="CUI, Kaiyan [Student]" userId="9e405946-97d8-4f6e-831d-d6439917fe4b" providerId="ADAL" clId="{13518DA9-8A05-468D-9A7D-842819DEB2D6}" dt="2022-11-01T15:15:10.231" v="81"/>
          <ac:spMkLst>
            <pc:docMk/>
            <pc:sldMk cId="2470499504" sldId="265"/>
            <ac:spMk id="42" creationId="{0D23EDEF-F2B6-82DE-00AE-8C39613EC480}"/>
          </ac:spMkLst>
        </pc:spChg>
        <pc:spChg chg="mod">
          <ac:chgData name="CUI, Kaiyan [Student]" userId="9e405946-97d8-4f6e-831d-d6439917fe4b" providerId="ADAL" clId="{13518DA9-8A05-468D-9A7D-842819DEB2D6}" dt="2022-11-01T15:15:10.227" v="79"/>
          <ac:spMkLst>
            <pc:docMk/>
            <pc:sldMk cId="2470499504" sldId="265"/>
            <ac:spMk id="43" creationId="{B25CB43F-210F-9EFE-CF82-BB0AEA1097A9}"/>
          </ac:spMkLst>
        </pc:spChg>
        <pc:spChg chg="mod">
          <ac:chgData name="CUI, Kaiyan [Student]" userId="9e405946-97d8-4f6e-831d-d6439917fe4b" providerId="ADAL" clId="{13518DA9-8A05-468D-9A7D-842819DEB2D6}" dt="2022-11-01T15:15:10.207" v="67"/>
          <ac:spMkLst>
            <pc:docMk/>
            <pc:sldMk cId="2470499504" sldId="265"/>
            <ac:spMk id="44" creationId="{CF2A2C1C-BF64-CB2A-38FB-80FE3F433FEA}"/>
          </ac:spMkLst>
        </pc:spChg>
        <pc:spChg chg="mod">
          <ac:chgData name="CUI, Kaiyan [Student]" userId="9e405946-97d8-4f6e-831d-d6439917fe4b" providerId="ADAL" clId="{13518DA9-8A05-468D-9A7D-842819DEB2D6}" dt="2022-11-01T15:15:10.214" v="71"/>
          <ac:spMkLst>
            <pc:docMk/>
            <pc:sldMk cId="2470499504" sldId="265"/>
            <ac:spMk id="45" creationId="{03D115CC-1175-5803-EC5C-56CC49707309}"/>
          </ac:spMkLst>
        </pc:spChg>
        <pc:spChg chg="mod">
          <ac:chgData name="CUI, Kaiyan [Student]" userId="9e405946-97d8-4f6e-831d-d6439917fe4b" providerId="ADAL" clId="{13518DA9-8A05-468D-9A7D-842819DEB2D6}" dt="2022-11-01T15:15:10.224" v="78"/>
          <ac:spMkLst>
            <pc:docMk/>
            <pc:sldMk cId="2470499504" sldId="265"/>
            <ac:spMk id="46" creationId="{86E939A5-8AEC-8F28-6B60-21298B06FC14}"/>
          </ac:spMkLst>
        </pc:spChg>
        <pc:spChg chg="mod">
          <ac:chgData name="CUI, Kaiyan [Student]" userId="9e405946-97d8-4f6e-831d-d6439917fe4b" providerId="ADAL" clId="{13518DA9-8A05-468D-9A7D-842819DEB2D6}" dt="2022-11-01T15:15:10.223" v="77"/>
          <ac:spMkLst>
            <pc:docMk/>
            <pc:sldMk cId="2470499504" sldId="265"/>
            <ac:spMk id="47" creationId="{563AD4FD-2E83-561A-57B0-39BC2712DBC3}"/>
          </ac:spMkLst>
        </pc:spChg>
        <pc:spChg chg="mod">
          <ac:chgData name="CUI, Kaiyan [Student]" userId="9e405946-97d8-4f6e-831d-d6439917fe4b" providerId="ADAL" clId="{13518DA9-8A05-468D-9A7D-842819DEB2D6}" dt="2022-11-01T15:15:10.219" v="74"/>
          <ac:spMkLst>
            <pc:docMk/>
            <pc:sldMk cId="2470499504" sldId="265"/>
            <ac:spMk id="48" creationId="{D962784C-54F4-C528-FCFA-802FBD447666}"/>
          </ac:spMkLst>
        </pc:spChg>
        <pc:picChg chg="add del mod">
          <ac:chgData name="CUI, Kaiyan [Student]" userId="9e405946-97d8-4f6e-831d-d6439917fe4b" providerId="ADAL" clId="{13518DA9-8A05-468D-9A7D-842819DEB2D6}" dt="2022-11-01T15:46:44.897" v="341" actId="478"/>
          <ac:picMkLst>
            <pc:docMk/>
            <pc:sldMk cId="2470499504" sldId="265"/>
            <ac:picMk id="5" creationId="{B851277A-43B0-D99F-C8C3-7DD8A8189A4A}"/>
          </ac:picMkLst>
        </pc:picChg>
        <pc:picChg chg="add mod">
          <ac:chgData name="CUI, Kaiyan [Student]" userId="9e405946-97d8-4f6e-831d-d6439917fe4b" providerId="ADAL" clId="{13518DA9-8A05-468D-9A7D-842819DEB2D6}" dt="2022-11-01T15:46:47.440" v="342"/>
          <ac:picMkLst>
            <pc:docMk/>
            <pc:sldMk cId="2470499504" sldId="265"/>
            <ac:picMk id="6" creationId="{F80CDCB3-D629-A526-E8A4-801B0234056E}"/>
          </ac:picMkLst>
        </pc:picChg>
        <pc:picChg chg="del">
          <ac:chgData name="CUI, Kaiyan [Student]" userId="9e405946-97d8-4f6e-831d-d6439917fe4b" providerId="ADAL" clId="{13518DA9-8A05-468D-9A7D-842819DEB2D6}" dt="2022-11-01T15:35:50.531" v="334" actId="478"/>
          <ac:picMkLst>
            <pc:docMk/>
            <pc:sldMk cId="2470499504" sldId="265"/>
            <ac:picMk id="12" creationId="{AF425827-03B2-35EE-C2F3-966B0A1A0B45}"/>
          </ac:picMkLst>
        </pc:picChg>
      </pc:sldChg>
      <pc:sldChg chg="modSp add mod modTransition setBg">
        <pc:chgData name="CUI, Kaiyan [Student]" userId="9e405946-97d8-4f6e-831d-d6439917fe4b" providerId="ADAL" clId="{13518DA9-8A05-468D-9A7D-842819DEB2D6}" dt="2022-11-02T08:07:37.970" v="364"/>
        <pc:sldMkLst>
          <pc:docMk/>
          <pc:sldMk cId="575034962" sldId="266"/>
        </pc:sldMkLst>
        <pc:spChg chg="mod">
          <ac:chgData name="CUI, Kaiyan [Student]" userId="9e405946-97d8-4f6e-831d-d6439917fe4b" providerId="ADAL" clId="{13518DA9-8A05-468D-9A7D-842819DEB2D6}" dt="2022-11-01T15:15:10.614" v="135" actId="947"/>
          <ac:spMkLst>
            <pc:docMk/>
            <pc:sldMk cId="575034962" sldId="266"/>
            <ac:spMk id="4" creationId="{55E7AA11-A0E3-2A39-4320-BF026F78CF91}"/>
          </ac:spMkLst>
        </pc:spChg>
        <pc:spChg chg="mod">
          <ac:chgData name="CUI, Kaiyan [Student]" userId="9e405946-97d8-4f6e-831d-d6439917fe4b" providerId="ADAL" clId="{13518DA9-8A05-468D-9A7D-842819DEB2D6}" dt="2022-11-01T15:15:10.620" v="137" actId="947"/>
          <ac:spMkLst>
            <pc:docMk/>
            <pc:sldMk cId="575034962" sldId="266"/>
            <ac:spMk id="6" creationId="{286F2F26-7D91-3E42-B8F2-56B599DF0D4E}"/>
          </ac:spMkLst>
        </pc:spChg>
        <pc:spChg chg="mod">
          <ac:chgData name="CUI, Kaiyan [Student]" userId="9e405946-97d8-4f6e-831d-d6439917fe4b" providerId="ADAL" clId="{13518DA9-8A05-468D-9A7D-842819DEB2D6}" dt="2022-11-01T15:15:10.658" v="141" actId="947"/>
          <ac:spMkLst>
            <pc:docMk/>
            <pc:sldMk cId="575034962" sldId="266"/>
            <ac:spMk id="7" creationId="{D50B9420-8559-52F7-61DD-F760348A13D6}"/>
          </ac:spMkLst>
        </pc:spChg>
        <pc:spChg chg="mod">
          <ac:chgData name="CUI, Kaiyan [Student]" userId="9e405946-97d8-4f6e-831d-d6439917fe4b" providerId="ADAL" clId="{13518DA9-8A05-468D-9A7D-842819DEB2D6}" dt="2022-11-01T15:15:10.522" v="125" actId="947"/>
          <ac:spMkLst>
            <pc:docMk/>
            <pc:sldMk cId="575034962" sldId="266"/>
            <ac:spMk id="14" creationId="{36FF26A4-9327-54B2-23DD-3936CC65704A}"/>
          </ac:spMkLst>
        </pc:spChg>
        <pc:spChg chg="mod">
          <ac:chgData name="CUI, Kaiyan [Student]" userId="9e405946-97d8-4f6e-831d-d6439917fe4b" providerId="ADAL" clId="{13518DA9-8A05-468D-9A7D-842819DEB2D6}" dt="2022-11-01T15:15:10.615" v="136" actId="947"/>
          <ac:spMkLst>
            <pc:docMk/>
            <pc:sldMk cId="575034962" sldId="266"/>
            <ac:spMk id="15" creationId="{9CAECC83-02F6-FB56-6FE0-459144103D34}"/>
          </ac:spMkLst>
        </pc:spChg>
      </pc:sldChg>
      <pc:sldChg chg="add del setBg">
        <pc:chgData name="CUI, Kaiyan [Student]" userId="9e405946-97d8-4f6e-831d-d6439917fe4b" providerId="ADAL" clId="{13518DA9-8A05-468D-9A7D-842819DEB2D6}" dt="2022-11-01T15:06:02.542" v="2"/>
        <pc:sldMkLst>
          <pc:docMk/>
          <pc:sldMk cId="3044650444" sldId="267"/>
        </pc:sldMkLst>
      </pc:sldChg>
      <pc:sldChg chg="modSp add mod modTransition">
        <pc:chgData name="CUI, Kaiyan [Student]" userId="9e405946-97d8-4f6e-831d-d6439917fe4b" providerId="ADAL" clId="{13518DA9-8A05-468D-9A7D-842819DEB2D6}" dt="2022-11-02T08:07:37.970" v="364"/>
        <pc:sldMkLst>
          <pc:docMk/>
          <pc:sldMk cId="4291310933" sldId="267"/>
        </pc:sldMkLst>
        <pc:spChg chg="mod">
          <ac:chgData name="CUI, Kaiyan [Student]" userId="9e405946-97d8-4f6e-831d-d6439917fe4b" providerId="ADAL" clId="{13518DA9-8A05-468D-9A7D-842819DEB2D6}" dt="2022-11-01T15:15:10.673" v="145" actId="947"/>
          <ac:spMkLst>
            <pc:docMk/>
            <pc:sldMk cId="4291310933" sldId="267"/>
            <ac:spMk id="9" creationId="{0BF61CDD-B90A-F0C7-1636-382DCADDAEF7}"/>
          </ac:spMkLst>
        </pc:spChg>
        <pc:spChg chg="mod">
          <ac:chgData name="CUI, Kaiyan [Student]" userId="9e405946-97d8-4f6e-831d-d6439917fe4b" providerId="ADAL" clId="{13518DA9-8A05-468D-9A7D-842819DEB2D6}" dt="2022-11-01T15:15:10.679" v="149" actId="947"/>
          <ac:spMkLst>
            <pc:docMk/>
            <pc:sldMk cId="4291310933" sldId="267"/>
            <ac:spMk id="16" creationId="{8EE6B695-CA5C-9778-508C-9F957FFE51CB}"/>
          </ac:spMkLst>
        </pc:spChg>
        <pc:spChg chg="mod">
          <ac:chgData name="CUI, Kaiyan [Student]" userId="9e405946-97d8-4f6e-831d-d6439917fe4b" providerId="ADAL" clId="{13518DA9-8A05-468D-9A7D-842819DEB2D6}" dt="2022-11-01T15:15:10.686" v="153" actId="947"/>
          <ac:spMkLst>
            <pc:docMk/>
            <pc:sldMk cId="4291310933" sldId="267"/>
            <ac:spMk id="17" creationId="{158D644F-B0A4-3ECB-D400-94E1E20117D8}"/>
          </ac:spMkLst>
        </pc:spChg>
        <pc:spChg chg="mod">
          <ac:chgData name="CUI, Kaiyan [Student]" userId="9e405946-97d8-4f6e-831d-d6439917fe4b" providerId="ADAL" clId="{13518DA9-8A05-468D-9A7D-842819DEB2D6}" dt="2022-11-01T15:15:10.818" v="166" actId="947"/>
          <ac:spMkLst>
            <pc:docMk/>
            <pc:sldMk cId="4291310933" sldId="267"/>
            <ac:spMk id="19" creationId="{A398669E-1DB7-EDB9-145F-983C7FDDF414}"/>
          </ac:spMkLst>
        </pc:spChg>
        <pc:spChg chg="mod">
          <ac:chgData name="CUI, Kaiyan [Student]" userId="9e405946-97d8-4f6e-831d-d6439917fe4b" providerId="ADAL" clId="{13518DA9-8A05-468D-9A7D-842819DEB2D6}" dt="2022-11-01T15:15:10.815" v="165" actId="947"/>
          <ac:spMkLst>
            <pc:docMk/>
            <pc:sldMk cId="4291310933" sldId="267"/>
            <ac:spMk id="21" creationId="{4E4D3831-33C4-FD5F-5029-E6FC9FA85350}"/>
          </ac:spMkLst>
        </pc:spChg>
        <pc:spChg chg="mod">
          <ac:chgData name="CUI, Kaiyan [Student]" userId="9e405946-97d8-4f6e-831d-d6439917fe4b" providerId="ADAL" clId="{13518DA9-8A05-468D-9A7D-842819DEB2D6}" dt="2022-11-01T15:15:10.892" v="185" actId="947"/>
          <ac:spMkLst>
            <pc:docMk/>
            <pc:sldMk cId="4291310933" sldId="267"/>
            <ac:spMk id="22" creationId="{7B39F4C7-0AAF-3CB3-637C-BE26B5964B76}"/>
          </ac:spMkLst>
        </pc:spChg>
        <pc:spChg chg="mod">
          <ac:chgData name="CUI, Kaiyan [Student]" userId="9e405946-97d8-4f6e-831d-d6439917fe4b" providerId="ADAL" clId="{13518DA9-8A05-468D-9A7D-842819DEB2D6}" dt="2022-11-01T15:15:10.906" v="189" actId="947"/>
          <ac:spMkLst>
            <pc:docMk/>
            <pc:sldMk cId="4291310933" sldId="267"/>
            <ac:spMk id="23" creationId="{57F20711-AC52-32FB-05E7-217DEA22BC10}"/>
          </ac:spMkLst>
        </pc:spChg>
        <pc:spChg chg="mod">
          <ac:chgData name="CUI, Kaiyan [Student]" userId="9e405946-97d8-4f6e-831d-d6439917fe4b" providerId="ADAL" clId="{13518DA9-8A05-468D-9A7D-842819DEB2D6}" dt="2022-11-01T15:15:10.955" v="198" actId="947"/>
          <ac:spMkLst>
            <pc:docMk/>
            <pc:sldMk cId="4291310933" sldId="267"/>
            <ac:spMk id="24" creationId="{A811B2DA-1290-156A-02C9-9552981F361D}"/>
          </ac:spMkLst>
        </pc:spChg>
        <pc:spChg chg="mod">
          <ac:chgData name="CUI, Kaiyan [Student]" userId="9e405946-97d8-4f6e-831d-d6439917fe4b" providerId="ADAL" clId="{13518DA9-8A05-468D-9A7D-842819DEB2D6}" dt="2022-11-01T15:15:11.013" v="205" actId="947"/>
          <ac:spMkLst>
            <pc:docMk/>
            <pc:sldMk cId="4291310933" sldId="267"/>
            <ac:spMk id="31" creationId="{C69AA060-C1BB-F0DD-D486-A17A16AFD5A3}"/>
          </ac:spMkLst>
        </pc:spChg>
        <pc:spChg chg="mod">
          <ac:chgData name="CUI, Kaiyan [Student]" userId="9e405946-97d8-4f6e-831d-d6439917fe4b" providerId="ADAL" clId="{13518DA9-8A05-468D-9A7D-842819DEB2D6}" dt="2022-11-01T15:15:11.075" v="209" actId="947"/>
          <ac:spMkLst>
            <pc:docMk/>
            <pc:sldMk cId="4291310933" sldId="267"/>
            <ac:spMk id="40" creationId="{F12B0D24-58F2-F912-4B38-0E9055B83295}"/>
          </ac:spMkLst>
        </pc:spChg>
        <pc:spChg chg="mod">
          <ac:chgData name="CUI, Kaiyan [Student]" userId="9e405946-97d8-4f6e-831d-d6439917fe4b" providerId="ADAL" clId="{13518DA9-8A05-468D-9A7D-842819DEB2D6}" dt="2022-11-01T15:15:11.117" v="213" actId="947"/>
          <ac:spMkLst>
            <pc:docMk/>
            <pc:sldMk cId="4291310933" sldId="267"/>
            <ac:spMk id="42" creationId="{D0DB5AB2-5BDC-C8FC-1985-D665DBCECA16}"/>
          </ac:spMkLst>
        </pc:spChg>
        <pc:spChg chg="mod">
          <ac:chgData name="CUI, Kaiyan [Student]" userId="9e405946-97d8-4f6e-831d-d6439917fe4b" providerId="ADAL" clId="{13518DA9-8A05-468D-9A7D-842819DEB2D6}" dt="2022-11-01T15:15:10.873" v="179" actId="947"/>
          <ac:spMkLst>
            <pc:docMk/>
            <pc:sldMk cId="4291310933" sldId="267"/>
            <ac:spMk id="77" creationId="{C6F2CCFD-2E56-5E95-A2E7-4E01DD56D7F4}"/>
          </ac:spMkLst>
        </pc:spChg>
        <pc:spChg chg="mod">
          <ac:chgData name="CUI, Kaiyan [Student]" userId="9e405946-97d8-4f6e-831d-d6439917fe4b" providerId="ADAL" clId="{13518DA9-8A05-468D-9A7D-842819DEB2D6}" dt="2022-11-01T15:15:10.938" v="195" actId="947"/>
          <ac:spMkLst>
            <pc:docMk/>
            <pc:sldMk cId="4291310933" sldId="267"/>
            <ac:spMk id="78" creationId="{23EA3BFC-AA76-D32E-AF13-336E4B169851}"/>
          </ac:spMkLst>
        </pc:spChg>
        <pc:spChg chg="mod">
          <ac:chgData name="CUI, Kaiyan [Student]" userId="9e405946-97d8-4f6e-831d-d6439917fe4b" providerId="ADAL" clId="{13518DA9-8A05-468D-9A7D-842819DEB2D6}" dt="2022-11-01T15:15:11.795" v="217" actId="947"/>
          <ac:spMkLst>
            <pc:docMk/>
            <pc:sldMk cId="4291310933" sldId="267"/>
            <ac:spMk id="164" creationId="{28B4EE62-8F74-0E9F-64D1-92BFFAA9C3C0}"/>
          </ac:spMkLst>
        </pc:spChg>
        <pc:spChg chg="mod">
          <ac:chgData name="CUI, Kaiyan [Student]" userId="9e405946-97d8-4f6e-831d-d6439917fe4b" providerId="ADAL" clId="{13518DA9-8A05-468D-9A7D-842819DEB2D6}" dt="2022-11-01T15:15:11.832" v="221" actId="947"/>
          <ac:spMkLst>
            <pc:docMk/>
            <pc:sldMk cId="4291310933" sldId="267"/>
            <ac:spMk id="166" creationId="{EEDB6C9A-13C1-47C6-5CE9-B8AFB8F1629D}"/>
          </ac:spMkLst>
        </pc:spChg>
        <pc:spChg chg="mod">
          <ac:chgData name="CUI, Kaiyan [Student]" userId="9e405946-97d8-4f6e-831d-d6439917fe4b" providerId="ADAL" clId="{13518DA9-8A05-468D-9A7D-842819DEB2D6}" dt="2022-11-01T15:15:10.831" v="169" actId="947"/>
          <ac:spMkLst>
            <pc:docMk/>
            <pc:sldMk cId="4291310933" sldId="267"/>
            <ac:spMk id="188" creationId="{5A9644FF-127D-9C92-BF58-25C0EF7750E2}"/>
          </ac:spMkLst>
        </pc:spChg>
        <pc:spChg chg="mod">
          <ac:chgData name="CUI, Kaiyan [Student]" userId="9e405946-97d8-4f6e-831d-d6439917fe4b" providerId="ADAL" clId="{13518DA9-8A05-468D-9A7D-842819DEB2D6}" dt="2022-11-01T15:15:10.904" v="188" actId="947"/>
          <ac:spMkLst>
            <pc:docMk/>
            <pc:sldMk cId="4291310933" sldId="267"/>
            <ac:spMk id="189" creationId="{D35FBE88-08D2-9020-C28C-359F879C0393}"/>
          </ac:spMkLst>
        </pc:spChg>
        <pc:spChg chg="mod">
          <ac:chgData name="CUI, Kaiyan [Student]" userId="9e405946-97d8-4f6e-831d-d6439917fe4b" providerId="ADAL" clId="{13518DA9-8A05-468D-9A7D-842819DEB2D6}" dt="2022-11-01T15:15:10.977" v="201" actId="947"/>
          <ac:spMkLst>
            <pc:docMk/>
            <pc:sldMk cId="4291310933" sldId="267"/>
            <ac:spMk id="190" creationId="{BA875531-04F3-E218-F8AF-A4609CC34D91}"/>
          </ac:spMkLst>
        </pc:spChg>
        <pc:spChg chg="mod">
          <ac:chgData name="CUI, Kaiyan [Student]" userId="9e405946-97d8-4f6e-831d-d6439917fe4b" providerId="ADAL" clId="{13518DA9-8A05-468D-9A7D-842819DEB2D6}" dt="2022-11-01T15:15:10.847" v="172"/>
          <ac:spMkLst>
            <pc:docMk/>
            <pc:sldMk cId="4291310933" sldId="267"/>
            <ac:spMk id="199" creationId="{0B00C9E3-C079-F08C-702C-847E6427620C}"/>
          </ac:spMkLst>
        </pc:spChg>
        <pc:spChg chg="mod">
          <ac:chgData name="CUI, Kaiyan [Student]" userId="9e405946-97d8-4f6e-831d-d6439917fe4b" providerId="ADAL" clId="{13518DA9-8A05-468D-9A7D-842819DEB2D6}" dt="2022-11-01T15:15:10.853" v="173"/>
          <ac:spMkLst>
            <pc:docMk/>
            <pc:sldMk cId="4291310933" sldId="267"/>
            <ac:spMk id="200" creationId="{E3B9B86F-7B9F-E3F7-0158-54E2A08F0B5B}"/>
          </ac:spMkLst>
        </pc:spChg>
      </pc:sldChg>
      <pc:sldChg chg="modSp add mod modTransition modAnim">
        <pc:chgData name="CUI, Kaiyan [Student]" userId="9e405946-97d8-4f6e-831d-d6439917fe4b" providerId="ADAL" clId="{13518DA9-8A05-468D-9A7D-842819DEB2D6}" dt="2022-11-02T08:07:37.970" v="364"/>
        <pc:sldMkLst>
          <pc:docMk/>
          <pc:sldMk cId="397440989" sldId="268"/>
        </pc:sldMkLst>
        <pc:spChg chg="mod">
          <ac:chgData name="CUI, Kaiyan [Student]" userId="9e405946-97d8-4f6e-831d-d6439917fe4b" providerId="ADAL" clId="{13518DA9-8A05-468D-9A7D-842819DEB2D6}" dt="2022-11-01T15:15:11.848" v="225" actId="947"/>
          <ac:spMkLst>
            <pc:docMk/>
            <pc:sldMk cId="397440989" sldId="268"/>
            <ac:spMk id="3" creationId="{8B75ABB5-644A-C75A-04DD-708F30595E4A}"/>
          </ac:spMkLst>
        </pc:spChg>
        <pc:spChg chg="mod">
          <ac:chgData name="CUI, Kaiyan [Student]" userId="9e405946-97d8-4f6e-831d-d6439917fe4b" providerId="ADAL" clId="{13518DA9-8A05-468D-9A7D-842819DEB2D6}" dt="2022-11-01T15:15:11.857" v="229" actId="947"/>
          <ac:spMkLst>
            <pc:docMk/>
            <pc:sldMk cId="397440989" sldId="268"/>
            <ac:spMk id="4" creationId="{AC57FD58-D143-9631-9579-B3652FDB6C1E}"/>
          </ac:spMkLst>
        </pc:spChg>
        <pc:spChg chg="mod">
          <ac:chgData name="CUI, Kaiyan [Student]" userId="9e405946-97d8-4f6e-831d-d6439917fe4b" providerId="ADAL" clId="{13518DA9-8A05-468D-9A7D-842819DEB2D6}" dt="2022-11-01T15:15:11.864" v="233" actId="947"/>
          <ac:spMkLst>
            <pc:docMk/>
            <pc:sldMk cId="397440989" sldId="268"/>
            <ac:spMk id="5" creationId="{BFC81C89-0B2F-4FE4-BBD2-5FDFD9755591}"/>
          </ac:spMkLst>
        </pc:spChg>
        <pc:spChg chg="mod">
          <ac:chgData name="CUI, Kaiyan [Student]" userId="9e405946-97d8-4f6e-831d-d6439917fe4b" providerId="ADAL" clId="{13518DA9-8A05-468D-9A7D-842819DEB2D6}" dt="2022-11-01T15:15:11.938" v="237" actId="947"/>
          <ac:spMkLst>
            <pc:docMk/>
            <pc:sldMk cId="397440989" sldId="268"/>
            <ac:spMk id="8" creationId="{9C3FA91C-0B2F-D15D-30B3-BAFF5C151105}"/>
          </ac:spMkLst>
        </pc:spChg>
        <pc:spChg chg="mod">
          <ac:chgData name="CUI, Kaiyan [Student]" userId="9e405946-97d8-4f6e-831d-d6439917fe4b" providerId="ADAL" clId="{13518DA9-8A05-468D-9A7D-842819DEB2D6}" dt="2022-11-01T15:15:11.966" v="245" actId="947"/>
          <ac:spMkLst>
            <pc:docMk/>
            <pc:sldMk cId="397440989" sldId="268"/>
            <ac:spMk id="10" creationId="{2BE70271-4D57-4A84-5362-7F379E34D51B}"/>
          </ac:spMkLst>
        </pc:spChg>
        <pc:spChg chg="mod">
          <ac:chgData name="CUI, Kaiyan [Student]" userId="9e405946-97d8-4f6e-831d-d6439917fe4b" providerId="ADAL" clId="{13518DA9-8A05-468D-9A7D-842819DEB2D6}" dt="2022-11-01T15:15:12.005" v="251" actId="947"/>
          <ac:spMkLst>
            <pc:docMk/>
            <pc:sldMk cId="397440989" sldId="268"/>
            <ac:spMk id="11" creationId="{7E506440-68C5-A31B-E33D-DDE464574098}"/>
          </ac:spMkLst>
        </pc:spChg>
        <pc:spChg chg="mod">
          <ac:chgData name="CUI, Kaiyan [Student]" userId="9e405946-97d8-4f6e-831d-d6439917fe4b" providerId="ADAL" clId="{13518DA9-8A05-468D-9A7D-842819DEB2D6}" dt="2022-11-01T15:15:12.014" v="253" actId="947"/>
          <ac:spMkLst>
            <pc:docMk/>
            <pc:sldMk cId="397440989" sldId="268"/>
            <ac:spMk id="12" creationId="{374ED740-AD18-DA9E-26DD-1C936CE675FD}"/>
          </ac:spMkLst>
        </pc:spChg>
        <pc:spChg chg="mod">
          <ac:chgData name="CUI, Kaiyan [Student]" userId="9e405946-97d8-4f6e-831d-d6439917fe4b" providerId="ADAL" clId="{13518DA9-8A05-468D-9A7D-842819DEB2D6}" dt="2022-11-01T15:15:12.080" v="259" actId="947"/>
          <ac:spMkLst>
            <pc:docMk/>
            <pc:sldMk cId="397440989" sldId="268"/>
            <ac:spMk id="18" creationId="{85182932-1C21-5AF6-9878-78A786C676A8}"/>
          </ac:spMkLst>
        </pc:spChg>
        <pc:spChg chg="mod">
          <ac:chgData name="CUI, Kaiyan [Student]" userId="9e405946-97d8-4f6e-831d-d6439917fe4b" providerId="ADAL" clId="{13518DA9-8A05-468D-9A7D-842819DEB2D6}" dt="2022-11-01T15:15:12.085" v="261" actId="947"/>
          <ac:spMkLst>
            <pc:docMk/>
            <pc:sldMk cId="397440989" sldId="268"/>
            <ac:spMk id="19" creationId="{50A2AA66-6B18-3616-C549-AB611FD5DAED}"/>
          </ac:spMkLst>
        </pc:spChg>
        <pc:spChg chg="mod">
          <ac:chgData name="CUI, Kaiyan [Student]" userId="9e405946-97d8-4f6e-831d-d6439917fe4b" providerId="ADAL" clId="{13518DA9-8A05-468D-9A7D-842819DEB2D6}" dt="2022-11-01T15:15:12.186" v="273" actId="947"/>
          <ac:spMkLst>
            <pc:docMk/>
            <pc:sldMk cId="397440989" sldId="268"/>
            <ac:spMk id="25" creationId="{6904B350-15FA-53A0-3A7F-C35E7B82C200}"/>
          </ac:spMkLst>
        </pc:spChg>
        <pc:spChg chg="mod">
          <ac:chgData name="CUI, Kaiyan [Student]" userId="9e405946-97d8-4f6e-831d-d6439917fe4b" providerId="ADAL" clId="{13518DA9-8A05-468D-9A7D-842819DEB2D6}" dt="2022-11-01T15:15:12.231" v="281" actId="947"/>
          <ac:spMkLst>
            <pc:docMk/>
            <pc:sldMk cId="397440989" sldId="268"/>
            <ac:spMk id="26" creationId="{7F045CB9-1D16-51ED-632B-C9309D85B0FB}"/>
          </ac:spMkLst>
        </pc:spChg>
        <pc:spChg chg="mod">
          <ac:chgData name="CUI, Kaiyan [Student]" userId="9e405946-97d8-4f6e-831d-d6439917fe4b" providerId="ADAL" clId="{13518DA9-8A05-468D-9A7D-842819DEB2D6}" dt="2022-11-01T15:15:12.122" v="265" actId="947"/>
          <ac:spMkLst>
            <pc:docMk/>
            <pc:sldMk cId="397440989" sldId="268"/>
            <ac:spMk id="27" creationId="{E6997F96-87B6-70D9-2716-D63F2F3E9D2A}"/>
          </ac:spMkLst>
        </pc:spChg>
        <pc:spChg chg="mod">
          <ac:chgData name="CUI, Kaiyan [Student]" userId="9e405946-97d8-4f6e-831d-d6439917fe4b" providerId="ADAL" clId="{13518DA9-8A05-468D-9A7D-842819DEB2D6}" dt="2022-11-01T15:15:12.163" v="269" actId="947"/>
          <ac:spMkLst>
            <pc:docMk/>
            <pc:sldMk cId="397440989" sldId="268"/>
            <ac:spMk id="30" creationId="{CB62C490-8F6D-1661-D930-CD9498C5A800}"/>
          </ac:spMkLst>
        </pc:spChg>
        <pc:spChg chg="mod">
          <ac:chgData name="CUI, Kaiyan [Student]" userId="9e405946-97d8-4f6e-831d-d6439917fe4b" providerId="ADAL" clId="{13518DA9-8A05-468D-9A7D-842819DEB2D6}" dt="2022-11-01T15:15:12.207" v="277" actId="947"/>
          <ac:spMkLst>
            <pc:docMk/>
            <pc:sldMk cId="397440989" sldId="268"/>
            <ac:spMk id="31" creationId="{8134C6D8-499C-05EF-8D49-ED5C89FA5AF9}"/>
          </ac:spMkLst>
        </pc:spChg>
        <pc:spChg chg="mod">
          <ac:chgData name="CUI, Kaiyan [Student]" userId="9e405946-97d8-4f6e-831d-d6439917fe4b" providerId="ADAL" clId="{13518DA9-8A05-468D-9A7D-842819DEB2D6}" dt="2022-11-01T15:15:11.957" v="243"/>
          <ac:spMkLst>
            <pc:docMk/>
            <pc:sldMk cId="397440989" sldId="268"/>
            <ac:spMk id="37" creationId="{FE4FC368-8768-3E37-4F3E-6478FE5BE1EF}"/>
          </ac:spMkLst>
        </pc:spChg>
      </pc:sldChg>
      <pc:sldChg chg="add del">
        <pc:chgData name="CUI, Kaiyan [Student]" userId="9e405946-97d8-4f6e-831d-d6439917fe4b" providerId="ADAL" clId="{13518DA9-8A05-468D-9A7D-842819DEB2D6}" dt="2022-11-01T15:06:21.839" v="5"/>
        <pc:sldMkLst>
          <pc:docMk/>
          <pc:sldMk cId="3514642822" sldId="268"/>
        </pc:sldMkLst>
      </pc:sldChg>
      <pc:sldChg chg="addSp delSp modSp new mod modTransition delAnim modAnim">
        <pc:chgData name="CUI, Kaiyan [Student]" userId="9e405946-97d8-4f6e-831d-d6439917fe4b" providerId="ADAL" clId="{13518DA9-8A05-468D-9A7D-842819DEB2D6}" dt="2022-11-02T08:07:37.970" v="364"/>
        <pc:sldMkLst>
          <pc:docMk/>
          <pc:sldMk cId="938826219" sldId="269"/>
        </pc:sldMkLst>
        <pc:spChg chg="del">
          <ac:chgData name="CUI, Kaiyan [Student]" userId="9e405946-97d8-4f6e-831d-d6439917fe4b" providerId="ADAL" clId="{13518DA9-8A05-468D-9A7D-842819DEB2D6}" dt="2022-11-01T15:10:26.688" v="16" actId="478"/>
          <ac:spMkLst>
            <pc:docMk/>
            <pc:sldMk cId="938826219" sldId="269"/>
            <ac:spMk id="2" creationId="{AC349F03-A084-A705-892F-61262A8A2C7E}"/>
          </ac:spMkLst>
        </pc:spChg>
        <pc:spChg chg="del">
          <ac:chgData name="CUI, Kaiyan [Student]" userId="9e405946-97d8-4f6e-831d-d6439917fe4b" providerId="ADAL" clId="{13518DA9-8A05-468D-9A7D-842819DEB2D6}" dt="2022-11-01T15:10:32.423" v="18" actId="478"/>
          <ac:spMkLst>
            <pc:docMk/>
            <pc:sldMk cId="938826219" sldId="269"/>
            <ac:spMk id="3" creationId="{B6425270-D730-0757-217B-A8DFB1D64D3F}"/>
          </ac:spMkLst>
        </pc:spChg>
        <pc:spChg chg="add mod">
          <ac:chgData name="CUI, Kaiyan [Student]" userId="9e405946-97d8-4f6e-831d-d6439917fe4b" providerId="ADAL" clId="{13518DA9-8A05-468D-9A7D-842819DEB2D6}" dt="2022-11-01T15:15:12.311" v="285" actId="947"/>
          <ac:spMkLst>
            <pc:docMk/>
            <pc:sldMk cId="938826219" sldId="269"/>
            <ac:spMk id="4" creationId="{A457CC62-7A53-EDBE-FD40-ADE840B7C279}"/>
          </ac:spMkLst>
        </pc:spChg>
        <pc:spChg chg="add mod">
          <ac:chgData name="CUI, Kaiyan [Student]" userId="9e405946-97d8-4f6e-831d-d6439917fe4b" providerId="ADAL" clId="{13518DA9-8A05-468D-9A7D-842819DEB2D6}" dt="2022-11-01T15:15:12.449" v="300" actId="947"/>
          <ac:spMkLst>
            <pc:docMk/>
            <pc:sldMk cId="938826219" sldId="269"/>
            <ac:spMk id="7" creationId="{F2FC5C65-0335-76BD-C2FE-CD7A1AC26F02}"/>
          </ac:spMkLst>
        </pc:spChg>
        <pc:spChg chg="add mod">
          <ac:chgData name="CUI, Kaiyan [Student]" userId="9e405946-97d8-4f6e-831d-d6439917fe4b" providerId="ADAL" clId="{13518DA9-8A05-468D-9A7D-842819DEB2D6}" dt="2022-11-01T15:15:12.451" v="301" actId="947"/>
          <ac:spMkLst>
            <pc:docMk/>
            <pc:sldMk cId="938826219" sldId="269"/>
            <ac:spMk id="8" creationId="{A0D8B452-1BD0-75ED-25F3-BD672CD71B33}"/>
          </ac:spMkLst>
        </pc:spChg>
        <pc:spChg chg="add mod">
          <ac:chgData name="CUI, Kaiyan [Student]" userId="9e405946-97d8-4f6e-831d-d6439917fe4b" providerId="ADAL" clId="{13518DA9-8A05-468D-9A7D-842819DEB2D6}" dt="2022-11-01T15:15:12.430" v="293" actId="947"/>
          <ac:spMkLst>
            <pc:docMk/>
            <pc:sldMk cId="938826219" sldId="269"/>
            <ac:spMk id="9" creationId="{17276176-38FD-FDB1-D108-E946CEFEC6C1}"/>
          </ac:spMkLst>
        </pc:spChg>
        <pc:spChg chg="add mod">
          <ac:chgData name="CUI, Kaiyan [Student]" userId="9e405946-97d8-4f6e-831d-d6439917fe4b" providerId="ADAL" clId="{13518DA9-8A05-468D-9A7D-842819DEB2D6}" dt="2022-11-01T15:15:12.445" v="299" actId="947"/>
          <ac:spMkLst>
            <pc:docMk/>
            <pc:sldMk cId="938826219" sldId="269"/>
            <ac:spMk id="10" creationId="{3DF9A546-BABC-D703-FF65-82589163FDD1}"/>
          </ac:spMkLst>
        </pc:spChg>
        <pc:picChg chg="add mod">
          <ac:chgData name="CUI, Kaiyan [Student]" userId="9e405946-97d8-4f6e-831d-d6439917fe4b" providerId="ADAL" clId="{13518DA9-8A05-468D-9A7D-842819DEB2D6}" dt="2022-11-01T15:10:40.148" v="19"/>
          <ac:picMkLst>
            <pc:docMk/>
            <pc:sldMk cId="938826219" sldId="269"/>
            <ac:picMk id="5" creationId="{7C99F6B4-7EEE-640A-419E-3D4BF387BF53}"/>
          </ac:picMkLst>
        </pc:picChg>
        <pc:picChg chg="add mod">
          <ac:chgData name="CUI, Kaiyan [Student]" userId="9e405946-97d8-4f6e-831d-d6439917fe4b" providerId="ADAL" clId="{13518DA9-8A05-468D-9A7D-842819DEB2D6}" dt="2022-11-01T15:10:57.274" v="20"/>
          <ac:picMkLst>
            <pc:docMk/>
            <pc:sldMk cId="938826219" sldId="269"/>
            <ac:picMk id="6" creationId="{F1A9436C-2DDF-950F-FD9F-6346C3B0F001}"/>
          </ac:picMkLst>
        </pc:picChg>
        <pc:picChg chg="add del mod">
          <ac:chgData name="CUI, Kaiyan [Student]" userId="9e405946-97d8-4f6e-831d-d6439917fe4b" providerId="ADAL" clId="{13518DA9-8A05-468D-9A7D-842819DEB2D6}" dt="2022-11-01T15:11:25.474" v="22" actId="478"/>
          <ac:picMkLst>
            <pc:docMk/>
            <pc:sldMk cId="938826219" sldId="269"/>
            <ac:picMk id="11" creationId="{97B8B3FE-0ECF-94C5-54EE-465C59585667}"/>
          </ac:picMkLst>
        </pc:picChg>
        <pc:picChg chg="add mod">
          <ac:chgData name="CUI, Kaiyan [Student]" userId="9e405946-97d8-4f6e-831d-d6439917fe4b" providerId="ADAL" clId="{13518DA9-8A05-468D-9A7D-842819DEB2D6}" dt="2022-11-01T15:51:02.856" v="356" actId="1036"/>
          <ac:picMkLst>
            <pc:docMk/>
            <pc:sldMk cId="938826219" sldId="269"/>
            <ac:picMk id="12" creationId="{336C3DAB-45CA-FCEE-7C88-3619EBE42812}"/>
          </ac:picMkLst>
        </pc:picChg>
        <pc:picChg chg="add mod">
          <ac:chgData name="CUI, Kaiyan [Student]" userId="9e405946-97d8-4f6e-831d-d6439917fe4b" providerId="ADAL" clId="{13518DA9-8A05-468D-9A7D-842819DEB2D6}" dt="2022-11-01T15:51:02.856" v="356" actId="1036"/>
          <ac:picMkLst>
            <pc:docMk/>
            <pc:sldMk cId="938826219" sldId="269"/>
            <ac:picMk id="13" creationId="{32E6433E-1A10-039C-DEEC-B047D3A24CD2}"/>
          </ac:picMkLst>
        </pc:picChg>
      </pc:sldChg>
      <pc:sldChg chg="add del">
        <pc:chgData name="CUI, Kaiyan [Student]" userId="9e405946-97d8-4f6e-831d-d6439917fe4b" providerId="ADAL" clId="{13518DA9-8A05-468D-9A7D-842819DEB2D6}" dt="2022-11-01T15:09:11.871" v="12" actId="47"/>
        <pc:sldMkLst>
          <pc:docMk/>
          <pc:sldMk cId="2520493314" sldId="269"/>
        </pc:sldMkLst>
      </pc:sldChg>
      <pc:sldChg chg="delSp modSp add modTransition setBg delDesignElem">
        <pc:chgData name="CUI, Kaiyan [Student]" userId="9e405946-97d8-4f6e-831d-d6439917fe4b" providerId="ADAL" clId="{13518DA9-8A05-468D-9A7D-842819DEB2D6}" dt="2022-11-02T08:07:37.970" v="364"/>
        <pc:sldMkLst>
          <pc:docMk/>
          <pc:sldMk cId="2105583773" sldId="270"/>
        </pc:sldMkLst>
        <pc:spChg chg="mod">
          <ac:chgData name="CUI, Kaiyan [Student]" userId="9e405946-97d8-4f6e-831d-d6439917fe4b" providerId="ADAL" clId="{13518DA9-8A05-468D-9A7D-842819DEB2D6}" dt="2022-11-01T15:15:12.470" v="305"/>
          <ac:spMkLst>
            <pc:docMk/>
            <pc:sldMk cId="2105583773" sldId="270"/>
            <ac:spMk id="2" creationId="{CF010FEB-077F-6CC6-A83F-FCF629F1C886}"/>
          </ac:spMkLst>
        </pc:spChg>
        <pc:spChg chg="del">
          <ac:chgData name="CUI, Kaiyan [Student]" userId="9e405946-97d8-4f6e-831d-d6439917fe4b" providerId="ADAL" clId="{13518DA9-8A05-468D-9A7D-842819DEB2D6}" dt="2022-11-01T15:11:42.685" v="24"/>
          <ac:spMkLst>
            <pc:docMk/>
            <pc:sldMk cId="2105583773" sldId="270"/>
            <ac:spMk id="17" creationId="{A3363022-C969-41E9-8EB2-E4C94908C1FA}"/>
          </ac:spMkLst>
        </pc:spChg>
        <pc:spChg chg="del">
          <ac:chgData name="CUI, Kaiyan [Student]" userId="9e405946-97d8-4f6e-831d-d6439917fe4b" providerId="ADAL" clId="{13518DA9-8A05-468D-9A7D-842819DEB2D6}" dt="2022-11-01T15:11:42.685" v="24"/>
          <ac:spMkLst>
            <pc:docMk/>
            <pc:sldMk cId="2105583773" sldId="270"/>
            <ac:spMk id="18" creationId="{8D1AD6B3-BE88-4CEB-BA17-790657CC4729}"/>
          </ac:spMkLst>
        </pc:spChg>
        <pc:grpChg chg="del">
          <ac:chgData name="CUI, Kaiyan [Student]" userId="9e405946-97d8-4f6e-831d-d6439917fe4b" providerId="ADAL" clId="{13518DA9-8A05-468D-9A7D-842819DEB2D6}" dt="2022-11-01T15:11:42.685" v="24"/>
          <ac:grpSpMkLst>
            <pc:docMk/>
            <pc:sldMk cId="2105583773" sldId="270"/>
            <ac:grpSpMk id="20" creationId="{89D1390B-7E13-4B4F-9CB2-391063412E5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C97E1-C71E-4482-BCF0-71B7FB338ACC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9DD27-2754-415E-BBAE-85A35AC17A24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86481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0" dirty="0" err="1"/>
              <a:t>mmWave</a:t>
            </a:r>
            <a:r>
              <a:rPr lang="en-HK" b="0" dirty="0"/>
              <a:t> radar is a promising sensors that works in the higher frequency range with a shorter wavelength. </a:t>
            </a:r>
            <a:r>
              <a:rPr lang="en-US" altLang="zh-CN" b="0" dirty="0"/>
              <a:t>Compared to other technologies, it has </a:t>
            </a:r>
            <a:r>
              <a:rPr lang="en-HK" dirty="0"/>
              <a:t>unprecedented sensing resolution and can work in all weather conditions.</a:t>
            </a:r>
            <a:endParaRPr lang="en-HK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75ECD-E625-450C-B324-C10A60AAEDD5}" type="slidenum">
              <a:rPr lang="en-HK" smtClean="0"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2314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0" dirty="0"/>
              <a:t>Recently, </a:t>
            </a:r>
            <a:r>
              <a:rPr lang="en-HK" b="0" dirty="0" err="1"/>
              <a:t>mmWave</a:t>
            </a:r>
            <a:r>
              <a:rPr lang="en-HK" b="0" dirty="0"/>
              <a:t> radar has been widely deployed in various devices </a:t>
            </a:r>
            <a:r>
              <a:rPr lang="en-HK" dirty="0"/>
              <a:t>to sense human gestures, activities and even vital signs.</a:t>
            </a:r>
            <a:endParaRPr lang="en-HK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75ECD-E625-450C-B324-C10A60AAEDD5}" type="slidenum">
              <a:rPr lang="en-HK" smtClean="0"/>
              <a:t>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33673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0" i="0" dirty="0">
                <a:effectLst/>
                <a:latin typeface="Arial" panose="020B0604020202020204" pitchFamily="34" charset="0"/>
              </a:rPr>
              <a:t>Besides the powerful sensing function, can we </a:t>
            </a:r>
            <a:r>
              <a:rPr lang="en-HK" dirty="0"/>
              <a:t>empower the </a:t>
            </a:r>
            <a:r>
              <a:rPr lang="en-HK" dirty="0" err="1"/>
              <a:t>mmWave</a:t>
            </a:r>
            <a:r>
              <a:rPr lang="en-HK" dirty="0"/>
              <a:t> radar with communication capability? If so, we can support both sensing and communication and enable some interesting applications.</a:t>
            </a:r>
            <a:endParaRPr lang="en-HK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75ECD-E625-450C-B324-C10A60AAEDD5}" type="slidenum">
              <a:rPr lang="en-HK" smtClean="0"/>
              <a:t>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27714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0"/>
              <a:t>For example, </a:t>
            </a:r>
            <a:r>
              <a:rPr lang="en-HK" b="0" i="0">
                <a:effectLst/>
                <a:latin typeface="Arial" panose="020B0604020202020204" pitchFamily="34" charset="0"/>
              </a:rPr>
              <a:t>Pedestrian-to-Infrastructure communication. After receiving the "crossing" message from an elderly, the traffic light </a:t>
            </a:r>
            <a:r>
              <a:rPr lang="en-HK" b="0" i="0">
                <a:solidFill>
                  <a:srgbClr val="525252"/>
                </a:solidFill>
                <a:effectLst/>
                <a:latin typeface="Segoe UI" panose="020B0502040204020203" pitchFamily="34" charset="0"/>
              </a:rPr>
              <a:t>embedded </a:t>
            </a:r>
            <a:r>
              <a:rPr lang="en-HK" b="0" i="0">
                <a:effectLst/>
                <a:latin typeface="Arial" panose="020B0604020202020204" pitchFamily="34" charset="0"/>
              </a:rPr>
              <a:t>with </a:t>
            </a:r>
            <a:r>
              <a:rPr lang="en-HK" b="0" i="0" err="1">
                <a:effectLst/>
                <a:latin typeface="Arial" panose="020B0604020202020204" pitchFamily="34" charset="0"/>
              </a:rPr>
              <a:t>mmWave</a:t>
            </a:r>
            <a:r>
              <a:rPr lang="en-HK" b="0" i="0">
                <a:effectLst/>
                <a:latin typeface="Arial" panose="020B0604020202020204" pitchFamily="34" charset="0"/>
              </a:rPr>
              <a:t> radar can suitably extend the flashing green time and meanwhile track her movement to protect her.</a:t>
            </a:r>
          </a:p>
          <a:p>
            <a:r>
              <a:rPr lang="en-HK" b="0" i="0">
                <a:effectLst/>
                <a:latin typeface="Arial" panose="020B0604020202020204" pitchFamily="34" charset="0"/>
              </a:rPr>
              <a:t>In addition, </a:t>
            </a:r>
            <a:r>
              <a:rPr lang="en-HK" b="0" i="0" err="1">
                <a:effectLst/>
                <a:latin typeface="Arial" panose="020B0604020202020204" pitchFamily="34" charset="0"/>
              </a:rPr>
              <a:t>mmWave</a:t>
            </a:r>
            <a:r>
              <a:rPr lang="en-HK" b="0" i="0">
                <a:effectLst/>
                <a:latin typeface="Arial" panose="020B0604020202020204" pitchFamily="34" charset="0"/>
              </a:rPr>
              <a:t> radar can be deployed at the entrance of a venue to monitor visitors, while simultaneously checking their COVID-19 vaccine passports by decoding their sending messages.</a:t>
            </a:r>
            <a:br>
              <a:rPr lang="en-HK"/>
            </a:br>
            <a:br>
              <a:rPr lang="en-HK"/>
            </a:br>
            <a:endParaRPr lang="en-HK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75ECD-E625-450C-B324-C10A60AAEDD5}" type="slidenum">
              <a:rPr lang="en-HK" smtClean="0"/>
              <a:t>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9132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0" dirty="0"/>
              <a:t>To this end, we propose </a:t>
            </a:r>
            <a:r>
              <a:rPr lang="en-HK" b="0" dirty="0" err="1"/>
              <a:t>VibBeat</a:t>
            </a:r>
            <a:r>
              <a:rPr lang="en-HK" b="0" dirty="0"/>
              <a:t>, </a:t>
            </a:r>
            <a:r>
              <a:rPr lang="en-HK" b="0" i="0" dirty="0">
                <a:effectLst/>
                <a:latin typeface="Arial" panose="020B0604020202020204" pitchFamily="34" charset="0"/>
              </a:rPr>
              <a:t>allowing daily devices to communicate with </a:t>
            </a:r>
            <a:r>
              <a:rPr lang="en-HK" b="0" i="0" dirty="0" err="1">
                <a:effectLst/>
                <a:latin typeface="Arial" panose="020B0604020202020204" pitchFamily="34" charset="0"/>
              </a:rPr>
              <a:t>millimeter</a:t>
            </a:r>
            <a:r>
              <a:rPr lang="en-HK" b="0" i="0" dirty="0">
                <a:effectLst/>
                <a:latin typeface="Arial" panose="020B0604020202020204" pitchFamily="34" charset="0"/>
              </a:rPr>
              <a:t> wave radars through vibrations. In which,  a daily device, like smartphone and smartwatch, sends</a:t>
            </a:r>
            <a:br>
              <a:rPr lang="en-HK" dirty="0"/>
            </a:br>
            <a:r>
              <a:rPr lang="en-HK" b="0" i="0" dirty="0">
                <a:effectLst/>
                <a:latin typeface="Arial" panose="020B0604020202020204" pitchFamily="34" charset="0"/>
              </a:rPr>
              <a:t>messages by modulating vibrations, while a </a:t>
            </a:r>
            <a:r>
              <a:rPr lang="en-HK" b="0" i="0" dirty="0" err="1">
                <a:effectLst/>
                <a:latin typeface="Arial" panose="020B0604020202020204" pitchFamily="34" charset="0"/>
              </a:rPr>
              <a:t>mmWave</a:t>
            </a:r>
            <a:r>
              <a:rPr lang="en-HK" b="0" i="0" dirty="0">
                <a:effectLst/>
                <a:latin typeface="Arial" panose="020B0604020202020204" pitchFamily="34" charset="0"/>
              </a:rPr>
              <a:t> radar receives the messages by detecting and decoding the vibrations with reflected </a:t>
            </a:r>
            <a:r>
              <a:rPr lang="en-HK" b="0" i="0" dirty="0" err="1">
                <a:effectLst/>
                <a:latin typeface="Arial" panose="020B0604020202020204" pitchFamily="34" charset="0"/>
              </a:rPr>
              <a:t>mmWave</a:t>
            </a:r>
            <a:r>
              <a:rPr lang="en-HK" b="0" i="0" dirty="0">
                <a:effectLst/>
                <a:latin typeface="Arial" panose="020B0604020202020204" pitchFamily="34" charset="0"/>
              </a:rPr>
              <a:t> signals. </a:t>
            </a:r>
          </a:p>
          <a:p>
            <a:r>
              <a:rPr lang="en-HK" b="0" i="0" dirty="0">
                <a:effectLst/>
                <a:latin typeface="Arial" panose="020B0604020202020204" pitchFamily="34" charset="0"/>
              </a:rPr>
              <a:t>By doing so, the device or user can not only be passively sensed by a radar, but also actively send messages to the radar for a personalized response. </a:t>
            </a:r>
          </a:p>
          <a:p>
            <a:endParaRPr lang="en-HK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C75ECD-E625-450C-B324-C10A60AAEDD5}" type="slidenum">
              <a:rPr lang="en-HK" smtClean="0"/>
              <a:t>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3047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1447E-6C0D-5328-BCE8-32E9272C8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B6ED53-6674-094B-C09D-930F1F146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7B76C-61BC-ACAE-71D2-58E73425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82A6A-1C96-7E4B-DC93-81BA3A37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8237D6-9D5B-B380-0F9C-39749BEE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7756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BD3F8-7642-6992-A8C2-C78B327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5D4BF3-5315-49AF-3F0C-CF98B661B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A9DD84-537C-3D8A-C11F-1749B6AC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B533D3-9D12-C02C-7609-F93F918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E66C1C-23F8-4A80-AAA9-FEE1C9E3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8746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D1DDFD-CB3E-9AE3-CDBE-B5131A344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4BDB44-7643-394E-BB04-D0FFD8BF5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82FC3B-F005-A179-4DA7-36CEB516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69B56-D45A-60F3-842A-D358F708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BF2D5-8E7C-7D74-4798-1DA080D7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5471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59A6A-221F-527B-6E6F-D14F02B9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15630-208D-E460-251D-57C98EF3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640B57-E134-723C-D7F7-B4D3AAD0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C0595C-C784-260C-30AB-15E860A6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70B40-8EBB-2E76-33DB-3D0D283A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3725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B34EC-5771-5051-21CC-7DDE5436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D59AFC-A5B1-B464-A647-3DA663130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57D165-D2EA-FAE3-7288-BFEE3289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138E9D-3CCE-27C1-1E62-0D7EA28A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67DB1B-623D-681A-1A25-AA3021BF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6011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54D91-376F-B915-CB0B-60B4EE30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3B9FA-61A7-FE80-EDF4-5E522E53D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CC6070-D08D-D252-B859-ED28EC2AB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35D9AF-5625-DA9D-3708-720797A8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916F86-B556-6331-5F3F-BB45D7714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747B8A-9FB8-5EFB-B6C4-BCD0F35F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6924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34CF5-4A58-B787-1AC9-246FB3F9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215BD9-B359-75B2-3658-5E3665607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FF5DCB-EB6C-64A4-83DC-CCAE10FD6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D800B1-1763-2E03-9C3C-230B7DEC9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DC4889-14AE-2038-5195-C3420DECB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598E3B-DE1E-AB45-5C24-AA82DBEE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15EFD8-909E-2DEF-9C02-47423762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B4CC90-313B-D17D-A0E2-E478CC3D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0912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1BA8E-6ABD-DE67-06F0-AB1EF59A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7411A5-0221-7E86-4874-F2BB5C7D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8EE276-E432-2259-F128-5F8E0A52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EB29A5-8EBA-5962-40D3-AC8CFDC0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8620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0BB05D-F67B-850E-DE87-FAE6CCB4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4D064F-B4EB-23AC-42C9-6A453EAE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D45943-CF41-4649-80B2-390C50ED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41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4CA00-26A5-C7E6-6CB8-F9445DC4C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94A93-C12D-2FB1-91AD-6BC0FDA7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8BBC13-6765-D6B8-E37F-61703031D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1C857D-4AE7-EA6B-032D-FD8F02FA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4D92D4-A6F3-40AA-11B3-4CC94865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57BA63-E26A-E138-6A2B-C7D05BE3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0687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AAED3-676B-53EB-ABDE-9542E508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E7E9B7-23DD-773D-FE08-5341E8E1B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5D9C75-A066-A3E0-B6FB-FEBB519FE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EA7C46-C312-F443-7853-3B28309F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D2884-9948-30CD-8BDF-53BD8BD6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CDBCAF-EE52-C5B3-447B-399EF611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6266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F0E2F9-25DD-98D0-C748-DC072C74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91AEB2-86F1-9733-6B34-F05DD8A64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164C67-16C3-6805-A368-27AC69502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2AF19-ABB5-4CFE-AC97-ED45E94D1DF8}" type="datetimeFigureOut">
              <a:rPr lang="en-HK" smtClean="0"/>
              <a:t>3/11/2022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2369B-273F-0748-AADD-56926609D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6753F-AE63-D926-6DE4-00B7D4F1B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663CA-E94B-49A4-8BA8-B172D2B584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1259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mp3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tags" Target="../tags/tag1.xml"/><Relationship Id="rId6" Type="http://schemas.openxmlformats.org/officeDocument/2006/relationships/image" Target="../media/image5.emf"/><Relationship Id="rId11" Type="http://schemas.microsoft.com/office/2007/relationships/hdphoto" Target="../media/hdphoto1.wdp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1.wdp"/><Relationship Id="rId3" Type="http://schemas.openxmlformats.org/officeDocument/2006/relationships/notesSlide" Target="../notesSlides/notesSlide2.xml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6.gif"/><Relationship Id="rId5" Type="http://schemas.openxmlformats.org/officeDocument/2006/relationships/image" Target="../media/image11.png"/><Relationship Id="rId10" Type="http://schemas.openxmlformats.org/officeDocument/2006/relationships/image" Target="../media/image15.gif"/><Relationship Id="rId4" Type="http://schemas.openxmlformats.org/officeDocument/2006/relationships/image" Target="../media/image10.png"/><Relationship Id="rId9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3" Type="http://schemas.openxmlformats.org/officeDocument/2006/relationships/notesSlide" Target="../notesSlides/notesSlide4.xml"/><Relationship Id="rId21" Type="http://schemas.microsoft.com/office/2007/relationships/hdphoto" Target="../media/hdphoto9.wdp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17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5" Type="http://schemas.microsoft.com/office/2007/relationships/hdphoto" Target="../media/hdphoto6.wdp"/><Relationship Id="rId10" Type="http://schemas.openxmlformats.org/officeDocument/2006/relationships/image" Target="../media/image19.png"/><Relationship Id="rId19" Type="http://schemas.microsoft.com/office/2007/relationships/hdphoto" Target="../media/hdphoto8.wdp"/><Relationship Id="rId4" Type="http://schemas.openxmlformats.org/officeDocument/2006/relationships/image" Target="../media/image17.png"/><Relationship Id="rId9" Type="http://schemas.microsoft.com/office/2007/relationships/hdphoto" Target="../media/hdphoto4.wdp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9.png"/><Relationship Id="rId7" Type="http://schemas.openxmlformats.org/officeDocument/2006/relationships/image" Target="../media/image29.png"/><Relationship Id="rId12" Type="http://schemas.microsoft.com/office/2007/relationships/hdphoto" Target="../media/hdphoto11.wdp"/><Relationship Id="rId17" Type="http://schemas.openxmlformats.org/officeDocument/2006/relationships/image" Target="../media/image36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png"/><Relationship Id="rId20" Type="http://schemas.openxmlformats.org/officeDocument/2006/relationships/image" Target="../media/image39.jpeg"/><Relationship Id="rId1" Type="http://schemas.openxmlformats.org/officeDocument/2006/relationships/tags" Target="../tags/tag4.xml"/><Relationship Id="rId6" Type="http://schemas.openxmlformats.org/officeDocument/2006/relationships/image" Target="../media/image28.jpg"/><Relationship Id="rId11" Type="http://schemas.openxmlformats.org/officeDocument/2006/relationships/image" Target="../media/image32.png"/><Relationship Id="rId5" Type="http://schemas.openxmlformats.org/officeDocument/2006/relationships/image" Target="../media/image27.jpeg"/><Relationship Id="rId15" Type="http://schemas.openxmlformats.org/officeDocument/2006/relationships/image" Target="../media/image34.png"/><Relationship Id="rId10" Type="http://schemas.microsoft.com/office/2007/relationships/hdphoto" Target="../media/hdphoto10.wdp"/><Relationship Id="rId19" Type="http://schemas.openxmlformats.org/officeDocument/2006/relationships/image" Target="../media/image38.sv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microsoft.com/office/2007/relationships/hdphoto" Target="../media/hdphoto12.wdp"/><Relationship Id="rId22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video" Target="NULL" TargetMode="External"/><Relationship Id="rId7" Type="http://schemas.openxmlformats.org/officeDocument/2006/relationships/image" Target="../media/image4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microsoft.com/office/2007/relationships/media" Target="../media/media4.mp4"/><Relationship Id="rId9" Type="http://schemas.openxmlformats.org/officeDocument/2006/relationships/image" Target="../media/image4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10FEB-077F-6CC6-A83F-FCF629F1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104" y="522538"/>
            <a:ext cx="11173791" cy="2387600"/>
          </a:xfrm>
        </p:spPr>
        <p:txBody>
          <a:bodyPr>
            <a:noAutofit/>
          </a:bodyPr>
          <a:lstStyle/>
          <a:p>
            <a:r>
              <a:rPr lang="en-HK" sz="4800" b="0" i="0">
                <a:effectLst/>
                <a:latin typeface="+mn-lt"/>
                <a:ea typeface="+mn-ea"/>
                <a:cs typeface="+mn-ea"/>
                <a:sym typeface="+mn-lt"/>
              </a:rPr>
              <a:t>Integrated Sensing and Communication </a:t>
            </a:r>
            <a:br>
              <a:rPr lang="en-HK" sz="4800" b="0" i="0">
                <a:effectLst/>
                <a:latin typeface="+mn-lt"/>
                <a:ea typeface="+mn-ea"/>
                <a:cs typeface="+mn-ea"/>
                <a:sym typeface="+mn-lt"/>
              </a:rPr>
            </a:br>
            <a:r>
              <a:rPr lang="en-HK" sz="4800" b="0" i="0">
                <a:effectLst/>
                <a:latin typeface="+mn-lt"/>
                <a:ea typeface="+mn-ea"/>
                <a:cs typeface="+mn-ea"/>
                <a:sym typeface="+mn-lt"/>
              </a:rPr>
              <a:t>between Daily Devices and </a:t>
            </a:r>
            <a:r>
              <a:rPr lang="en-HK" sz="4800" b="0" i="0" err="1">
                <a:effectLst/>
                <a:latin typeface="+mn-lt"/>
                <a:ea typeface="+mn-ea"/>
                <a:cs typeface="+mn-ea"/>
                <a:sym typeface="+mn-lt"/>
              </a:rPr>
              <a:t>mmWave</a:t>
            </a:r>
            <a:r>
              <a:rPr lang="en-HK" sz="4800" b="0" i="0">
                <a:effectLst/>
                <a:latin typeface="+mn-lt"/>
                <a:ea typeface="+mn-ea"/>
                <a:cs typeface="+mn-ea"/>
                <a:sym typeface="+mn-lt"/>
              </a:rPr>
              <a:t> Radars</a:t>
            </a:r>
            <a:endParaRPr lang="en-HK" sz="4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4A8D34F1-CCC2-DCFE-D86B-A0932D8C0DFD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Kaiyan Cui</a:t>
            </a:r>
            <a:r>
              <a:rPr lang="en-US" altLang="zh-CN" baseline="30000">
                <a:cs typeface="+mn-ea"/>
                <a:sym typeface="+mn-lt"/>
              </a:rPr>
              <a:t>1,2</a:t>
            </a:r>
            <a:r>
              <a:rPr lang="en-US" altLang="zh-CN">
                <a:cs typeface="+mn-ea"/>
                <a:sym typeface="+mn-lt"/>
              </a:rPr>
              <a:t>, </a:t>
            </a:r>
            <a:r>
              <a:rPr lang="en-US" altLang="zh-CN" err="1">
                <a:cs typeface="+mn-ea"/>
                <a:sym typeface="+mn-lt"/>
              </a:rPr>
              <a:t>Qiang</a:t>
            </a:r>
            <a:r>
              <a:rPr lang="en-US" altLang="zh-CN">
                <a:cs typeface="+mn-ea"/>
                <a:sym typeface="+mn-lt"/>
              </a:rPr>
              <a:t> Yang</a:t>
            </a:r>
            <a:r>
              <a:rPr lang="en-US" altLang="zh-CN" baseline="30000">
                <a:cs typeface="+mn-ea"/>
                <a:sym typeface="+mn-lt"/>
              </a:rPr>
              <a:t>1</a:t>
            </a:r>
            <a:r>
              <a:rPr lang="en-US" altLang="zh-CN">
                <a:cs typeface="+mn-ea"/>
                <a:sym typeface="+mn-lt"/>
              </a:rPr>
              <a:t>, </a:t>
            </a:r>
            <a:r>
              <a:rPr lang="en-US" altLang="zh-CN" err="1">
                <a:cs typeface="+mn-ea"/>
                <a:sym typeface="+mn-lt"/>
              </a:rPr>
              <a:t>Leming</a:t>
            </a:r>
            <a:r>
              <a:rPr lang="en-US" altLang="zh-CN">
                <a:cs typeface="+mn-ea"/>
                <a:sym typeface="+mn-lt"/>
              </a:rPr>
              <a:t> Shen</a:t>
            </a:r>
            <a:r>
              <a:rPr lang="en-US" altLang="zh-CN" baseline="30000">
                <a:cs typeface="+mn-ea"/>
                <a:sym typeface="+mn-lt"/>
              </a:rPr>
              <a:t>1</a:t>
            </a:r>
            <a:r>
              <a:rPr lang="en-US" altLang="zh-CN">
                <a:cs typeface="+mn-ea"/>
                <a:sym typeface="+mn-lt"/>
              </a:rPr>
              <a:t>, Yuanqing Zheng</a:t>
            </a:r>
            <a:r>
              <a:rPr lang="en-US" altLang="zh-CN" baseline="30000">
                <a:cs typeface="+mn-ea"/>
                <a:sym typeface="+mn-lt"/>
              </a:rPr>
              <a:t>1</a:t>
            </a:r>
            <a:r>
              <a:rPr lang="en-US" altLang="zh-CN">
                <a:cs typeface="+mn-ea"/>
                <a:sym typeface="+mn-lt"/>
              </a:rPr>
              <a:t>, </a:t>
            </a:r>
            <a:r>
              <a:rPr lang="en-US" altLang="zh-CN" err="1">
                <a:cs typeface="+mn-ea"/>
                <a:sym typeface="+mn-lt"/>
              </a:rPr>
              <a:t>Jinsong</a:t>
            </a:r>
            <a:r>
              <a:rPr lang="en-US" altLang="zh-CN">
                <a:cs typeface="+mn-ea"/>
                <a:sym typeface="+mn-lt"/>
              </a:rPr>
              <a:t> Han</a:t>
            </a:r>
            <a:r>
              <a:rPr lang="en-US" altLang="zh-CN" baseline="30000">
                <a:cs typeface="+mn-ea"/>
                <a:sym typeface="+mn-lt"/>
              </a:rPr>
              <a:t>3</a:t>
            </a:r>
          </a:p>
          <a:p>
            <a:endParaRPr lang="en-US" altLang="zh-CN" baseline="30000">
              <a:cs typeface="+mn-ea"/>
              <a:sym typeface="+mn-lt"/>
            </a:endParaRPr>
          </a:p>
          <a:p>
            <a:r>
              <a:rPr lang="en-US" altLang="zh-CN" sz="1800" baseline="30000">
                <a:cs typeface="+mn-ea"/>
                <a:sym typeface="+mn-lt"/>
              </a:rPr>
              <a:t>1</a:t>
            </a:r>
            <a:r>
              <a:rPr lang="en-HK" sz="1800">
                <a:cs typeface="+mn-ea"/>
                <a:sym typeface="+mn-lt"/>
              </a:rPr>
              <a:t>The Hong Kong Polytechnic University</a:t>
            </a:r>
          </a:p>
          <a:p>
            <a:r>
              <a:rPr lang="en-US" altLang="zh-CN" sz="1800" baseline="30000">
                <a:cs typeface="+mn-ea"/>
                <a:sym typeface="+mn-lt"/>
              </a:rPr>
              <a:t>2</a:t>
            </a:r>
            <a:r>
              <a:rPr lang="en-US" altLang="zh-CN" sz="1800">
                <a:cs typeface="+mn-ea"/>
                <a:sym typeface="+mn-lt"/>
              </a:rPr>
              <a:t>Xi’an </a:t>
            </a:r>
            <a:r>
              <a:rPr lang="en-US" altLang="zh-CN" sz="1800" err="1">
                <a:cs typeface="+mn-ea"/>
                <a:sym typeface="+mn-lt"/>
              </a:rPr>
              <a:t>Jiaotong</a:t>
            </a:r>
            <a:r>
              <a:rPr lang="en-US" altLang="zh-CN" sz="1800">
                <a:cs typeface="+mn-ea"/>
                <a:sym typeface="+mn-lt"/>
              </a:rPr>
              <a:t> University</a:t>
            </a:r>
          </a:p>
          <a:p>
            <a:r>
              <a:rPr lang="en-HK" sz="1800" baseline="30000">
                <a:cs typeface="+mn-ea"/>
                <a:sym typeface="+mn-lt"/>
              </a:rPr>
              <a:t>3</a:t>
            </a:r>
            <a:r>
              <a:rPr lang="en-HK" sz="1800">
                <a:cs typeface="+mn-ea"/>
                <a:sym typeface="+mn-lt"/>
              </a:rPr>
              <a:t>Zhejiang University</a:t>
            </a:r>
          </a:p>
        </p:txBody>
      </p:sp>
      <p:pic>
        <p:nvPicPr>
          <p:cNvPr id="5" name="Picture 2" descr="相关图片">
            <a:extLst>
              <a:ext uri="{FF2B5EF4-FFF2-40B4-BE49-F238E27FC236}">
                <a16:creationId xmlns:a16="http://schemas.microsoft.com/office/drawing/2014/main" id="{D580934D-AA6E-FC8F-F3F4-628281B42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83"/>
          <a:stretch/>
        </p:blipFill>
        <p:spPr bwMode="auto">
          <a:xfrm>
            <a:off x="4249385" y="5479952"/>
            <a:ext cx="983130" cy="116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E:\画图素材\校徽\u=2363905680,2395195788&amp;fm=27&amp;gp=0.jpg">
            <a:extLst>
              <a:ext uri="{FF2B5EF4-FFF2-40B4-BE49-F238E27FC236}">
                <a16:creationId xmlns:a16="http://schemas.microsoft.com/office/drawing/2014/main" id="{D306CAC4-3011-8FBC-055B-E4964487F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r="69780"/>
          <a:stretch/>
        </p:blipFill>
        <p:spPr bwMode="auto">
          <a:xfrm>
            <a:off x="5530298" y="5603624"/>
            <a:ext cx="1043428" cy="982765"/>
          </a:xfrm>
          <a:prstGeom prst="rect">
            <a:avLst/>
          </a:prstGeom>
          <a:noFill/>
        </p:spPr>
      </p:pic>
      <p:pic>
        <p:nvPicPr>
          <p:cNvPr id="8" name="Picture 4" descr="Zhejiang University - Wikipedia">
            <a:extLst>
              <a:ext uri="{FF2B5EF4-FFF2-40B4-BE49-F238E27FC236}">
                <a16:creationId xmlns:a16="http://schemas.microsoft.com/office/drawing/2014/main" id="{C7C6FAD9-A37F-B66A-0DCE-8A589734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509" y="5603624"/>
            <a:ext cx="1043428" cy="10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5c895c939c59696927">
            <a:hlinkClick r:id="" action="ppaction://media"/>
            <a:extLst>
              <a:ext uri="{FF2B5EF4-FFF2-40B4-BE49-F238E27FC236}">
                <a16:creationId xmlns:a16="http://schemas.microsoft.com/office/drawing/2014/main" id="{D1C1BC42-D968-5521-032E-FB25FB690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267046" y="246313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8"/>
    </mc:Choice>
    <mc:Fallback xmlns="">
      <p:transition spd="slow" advTm="1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50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2F230B06-2072-3B81-4CB9-9D903A529F5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16690" y="2274639"/>
            <a:ext cx="5283006" cy="807395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箭头: 下 1">
            <a:extLst>
              <a:ext uri="{FF2B5EF4-FFF2-40B4-BE49-F238E27FC236}">
                <a16:creationId xmlns:a16="http://schemas.microsoft.com/office/drawing/2014/main" id="{F8B115F5-77CD-5BA4-E5BD-99493C9893ED}"/>
              </a:ext>
            </a:extLst>
          </p:cNvPr>
          <p:cNvSpPr/>
          <p:nvPr/>
        </p:nvSpPr>
        <p:spPr>
          <a:xfrm rot="5400000">
            <a:off x="6943866" y="-883708"/>
            <a:ext cx="292795" cy="5657401"/>
          </a:xfrm>
          <a:prstGeom prst="downArrow">
            <a:avLst>
              <a:gd name="adj1" fmla="val 50000"/>
              <a:gd name="adj2" fmla="val 44266"/>
            </a:avLst>
          </a:prstGeom>
          <a:solidFill>
            <a:schemeClr val="accent3">
              <a:alpha val="2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cs typeface="+mn-ea"/>
              <a:sym typeface="+mn-lt"/>
            </a:endParaRPr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5BE7A078-9AD9-A425-9675-F71DE2EC5F30}"/>
              </a:ext>
            </a:extLst>
          </p:cNvPr>
          <p:cNvSpPr/>
          <p:nvPr/>
        </p:nvSpPr>
        <p:spPr>
          <a:xfrm rot="16200000" flipH="1">
            <a:off x="6986488" y="455088"/>
            <a:ext cx="207554" cy="5657401"/>
          </a:xfrm>
          <a:prstGeom prst="downArrow">
            <a:avLst>
              <a:gd name="adj1" fmla="val 50000"/>
              <a:gd name="adj2" fmla="val 44266"/>
            </a:avLst>
          </a:prstGeom>
          <a:solidFill>
            <a:schemeClr val="accent3">
              <a:alpha val="2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1B5C569-71B2-DE45-8F11-F400889D56B4}"/>
              </a:ext>
            </a:extLst>
          </p:cNvPr>
          <p:cNvSpPr/>
          <p:nvPr/>
        </p:nvSpPr>
        <p:spPr>
          <a:xfrm>
            <a:off x="8370852" y="1798595"/>
            <a:ext cx="1538565" cy="2886769"/>
          </a:xfrm>
          <a:prstGeom prst="rect">
            <a:avLst/>
          </a:prstGeom>
          <a:solidFill>
            <a:schemeClr val="accent2">
              <a:alpha val="9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cs typeface="+mn-ea"/>
              <a:sym typeface="+mn-lt"/>
            </a:endParaRPr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0D23EDEF-F2B6-82DE-00AE-8C39613EC480}"/>
              </a:ext>
            </a:extLst>
          </p:cNvPr>
          <p:cNvSpPr txBox="1">
            <a:spLocks/>
          </p:cNvSpPr>
          <p:nvPr/>
        </p:nvSpPr>
        <p:spPr>
          <a:xfrm>
            <a:off x="8269267" y="3996669"/>
            <a:ext cx="1722891" cy="78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HK" b="1" err="1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mmWave</a:t>
            </a:r>
            <a:endParaRPr lang="en-HK" b="1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B25CB43F-210F-9EFE-CF82-BB0AEA1097A9}"/>
              </a:ext>
            </a:extLst>
          </p:cNvPr>
          <p:cNvSpPr txBox="1">
            <a:spLocks/>
          </p:cNvSpPr>
          <p:nvPr/>
        </p:nvSpPr>
        <p:spPr>
          <a:xfrm>
            <a:off x="3843408" y="1416752"/>
            <a:ext cx="2045723" cy="78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>
                <a:cs typeface="+mn-ea"/>
                <a:sym typeface="+mn-lt"/>
              </a:rPr>
              <a:t>wavelength</a:t>
            </a:r>
            <a:endParaRPr lang="en-HK" sz="2400">
              <a:cs typeface="+mn-ea"/>
              <a:sym typeface="+mn-lt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CF2A2C1C-BF64-CB2A-38FB-80FE3F433FEA}"/>
              </a:ext>
            </a:extLst>
          </p:cNvPr>
          <p:cNvSpPr txBox="1">
            <a:spLocks/>
          </p:cNvSpPr>
          <p:nvPr/>
        </p:nvSpPr>
        <p:spPr>
          <a:xfrm>
            <a:off x="3839413" y="3310459"/>
            <a:ext cx="2045723" cy="78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cs typeface="+mn-ea"/>
                <a:sym typeface="+mn-lt"/>
              </a:rPr>
              <a:t>frequency</a:t>
            </a:r>
            <a:endParaRPr lang="en-HK" sz="2400">
              <a:cs typeface="+mn-ea"/>
              <a:sym typeface="+mn-lt"/>
            </a:endParaRPr>
          </a:p>
        </p:txBody>
      </p:sp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03D115CC-1175-5803-EC5C-56CC49707309}"/>
              </a:ext>
            </a:extLst>
          </p:cNvPr>
          <p:cNvSpPr txBox="1">
            <a:spLocks/>
          </p:cNvSpPr>
          <p:nvPr/>
        </p:nvSpPr>
        <p:spPr>
          <a:xfrm>
            <a:off x="7285098" y="1461925"/>
            <a:ext cx="2045723" cy="78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cs typeface="+mn-ea"/>
                <a:sym typeface="+mn-lt"/>
              </a:rPr>
              <a:t>1</a:t>
            </a:r>
            <a:r>
              <a:rPr lang="en-US" altLang="zh-CN" sz="2400">
                <a:cs typeface="+mn-ea"/>
                <a:sym typeface="+mn-lt"/>
              </a:rPr>
              <a:t>cm</a:t>
            </a:r>
            <a:endParaRPr lang="en-HK" sz="2400">
              <a:cs typeface="+mn-ea"/>
              <a:sym typeface="+mn-lt"/>
            </a:endParaRPr>
          </a:p>
        </p:txBody>
      </p:sp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86E939A5-8AEC-8F28-6B60-21298B06FC14}"/>
              </a:ext>
            </a:extLst>
          </p:cNvPr>
          <p:cNvSpPr txBox="1">
            <a:spLocks/>
          </p:cNvSpPr>
          <p:nvPr/>
        </p:nvSpPr>
        <p:spPr>
          <a:xfrm>
            <a:off x="8768308" y="1461925"/>
            <a:ext cx="2045723" cy="78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cs typeface="+mn-ea"/>
                <a:sym typeface="+mn-lt"/>
              </a:rPr>
              <a:t>1m</a:t>
            </a:r>
            <a:r>
              <a:rPr lang="en-US" altLang="zh-CN" sz="2400">
                <a:cs typeface="+mn-ea"/>
                <a:sym typeface="+mn-lt"/>
              </a:rPr>
              <a:t>m</a:t>
            </a:r>
            <a:endParaRPr lang="en-HK" sz="2400">
              <a:cs typeface="+mn-ea"/>
              <a:sym typeface="+mn-lt"/>
            </a:endParaRPr>
          </a:p>
        </p:txBody>
      </p: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563AD4FD-2E83-561A-57B0-39BC2712DBC3}"/>
              </a:ext>
            </a:extLst>
          </p:cNvPr>
          <p:cNvSpPr txBox="1">
            <a:spLocks/>
          </p:cNvSpPr>
          <p:nvPr/>
        </p:nvSpPr>
        <p:spPr>
          <a:xfrm>
            <a:off x="7437498" y="3426518"/>
            <a:ext cx="2045723" cy="78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cs typeface="+mn-ea"/>
                <a:sym typeface="+mn-lt"/>
              </a:rPr>
              <a:t>30GHz</a:t>
            </a:r>
            <a:endParaRPr lang="en-HK" sz="2400">
              <a:cs typeface="+mn-ea"/>
              <a:sym typeface="+mn-lt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D962784C-54F4-C528-FCFA-802FBD447666}"/>
              </a:ext>
            </a:extLst>
          </p:cNvPr>
          <p:cNvSpPr txBox="1">
            <a:spLocks/>
          </p:cNvSpPr>
          <p:nvPr/>
        </p:nvSpPr>
        <p:spPr>
          <a:xfrm>
            <a:off x="8920708" y="3426518"/>
            <a:ext cx="2045723" cy="78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cs typeface="+mn-ea"/>
                <a:sym typeface="+mn-lt"/>
              </a:rPr>
              <a:t>300GHz</a:t>
            </a:r>
            <a:endParaRPr lang="en-HK" sz="2400">
              <a:cs typeface="+mn-ea"/>
              <a:sym typeface="+mn-lt"/>
            </a:endParaRPr>
          </a:p>
        </p:txBody>
      </p:sp>
      <p:pic>
        <p:nvPicPr>
          <p:cNvPr id="50" name="Picture 8" descr="Rfid tag icon text logo with radio wireless waves Vector Image">
            <a:extLst>
              <a:ext uri="{FF2B5EF4-FFF2-40B4-BE49-F238E27FC236}">
                <a16:creationId xmlns:a16="http://schemas.microsoft.com/office/drawing/2014/main" id="{5BCA6162-A892-BE2C-5450-43BD1DFAB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90" b="33367"/>
          <a:stretch/>
        </p:blipFill>
        <p:spPr bwMode="auto">
          <a:xfrm>
            <a:off x="4546484" y="3732570"/>
            <a:ext cx="728554" cy="59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ifi icon - Free download on Iconfinder">
            <a:extLst>
              <a:ext uri="{FF2B5EF4-FFF2-40B4-BE49-F238E27FC236}">
                <a16:creationId xmlns:a16="http://schemas.microsoft.com/office/drawing/2014/main" id="{5ABA3DD8-5369-B082-0338-6E571BC1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763" y="3723687"/>
            <a:ext cx="710735" cy="71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1 Vs - Bluetooth Icon Png Transparent PNG Image | Transparent PNG Free  Download on SeekPNG">
            <a:extLst>
              <a:ext uri="{FF2B5EF4-FFF2-40B4-BE49-F238E27FC236}">
                <a16:creationId xmlns:a16="http://schemas.microsoft.com/office/drawing/2014/main" id="{07BD3897-E833-D4C1-1387-95A463792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375" y="3875380"/>
            <a:ext cx="1009512" cy="3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D1FEFA2-E5A1-1EF6-FDEF-59A5433589C3}"/>
              </a:ext>
            </a:extLst>
          </p:cNvPr>
          <p:cNvSpPr txBox="1">
            <a:spLocks/>
          </p:cNvSpPr>
          <p:nvPr/>
        </p:nvSpPr>
        <p:spPr>
          <a:xfrm>
            <a:off x="7437498" y="4740695"/>
            <a:ext cx="5382820" cy="1478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High</a:t>
            </a:r>
            <a:r>
              <a:rPr lang="en-HK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 sensing resolution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HK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All-weather conditions</a:t>
            </a: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id="{5515EB6A-DE96-1FB8-09D0-61455E255FAC}"/>
              </a:ext>
            </a:extLst>
          </p:cNvPr>
          <p:cNvGrpSpPr/>
          <p:nvPr/>
        </p:nvGrpSpPr>
        <p:grpSpPr>
          <a:xfrm>
            <a:off x="483584" y="2036040"/>
            <a:ext cx="3193372" cy="3193372"/>
            <a:chOff x="48116" y="4756755"/>
            <a:chExt cx="3193372" cy="3193372"/>
          </a:xfrm>
        </p:grpSpPr>
        <p:pic>
          <p:nvPicPr>
            <p:cNvPr id="9" name="Picture 4" descr="可能是特写">
              <a:extLst>
                <a:ext uri="{FF2B5EF4-FFF2-40B4-BE49-F238E27FC236}">
                  <a16:creationId xmlns:a16="http://schemas.microsoft.com/office/drawing/2014/main" id="{CF54EA40-E6B4-5CE5-8F79-FFB4AA3AE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778" b="89778" l="3000" r="76000">
                          <a14:foregroundMark x1="72333" y1="49333" x2="76333" y2="32000"/>
                          <a14:foregroundMark x1="50000" y1="26667" x2="49667" y2="27556"/>
                          <a14:foregroundMark x1="6000" y1="42667" x2="14333" y2="20444"/>
                          <a14:foregroundMark x1="14333" y1="20444" x2="8000" y2="28444"/>
                          <a14:foregroundMark x1="3000" y1="32889" x2="9333" y2="18222"/>
                          <a14:foregroundMark x1="63667" y1="89778" x2="53667" y2="8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13"/>
            <a:stretch/>
          </p:blipFill>
          <p:spPr bwMode="auto">
            <a:xfrm rot="10800000">
              <a:off x="597277" y="4829730"/>
              <a:ext cx="2095051" cy="1964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内容占位符 2">
              <a:extLst>
                <a:ext uri="{FF2B5EF4-FFF2-40B4-BE49-F238E27FC236}">
                  <a16:creationId xmlns:a16="http://schemas.microsoft.com/office/drawing/2014/main" id="{A6AD67D7-F34B-4ABC-610D-16E4AD144788}"/>
                </a:ext>
              </a:extLst>
            </p:cNvPr>
            <p:cNvSpPr txBox="1">
              <a:spLocks/>
            </p:cNvSpPr>
            <p:nvPr/>
          </p:nvSpPr>
          <p:spPr>
            <a:xfrm>
              <a:off x="62824" y="6831618"/>
              <a:ext cx="3163957" cy="78666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HK" err="1">
                  <a:cs typeface="+mn-ea"/>
                  <a:sym typeface="+mn-lt"/>
                </a:rPr>
                <a:t>mmWave</a:t>
              </a:r>
              <a:endParaRPr lang="en-HK">
                <a:cs typeface="+mn-ea"/>
                <a:sym typeface="+mn-lt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HK">
                  <a:cs typeface="+mn-ea"/>
                  <a:sym typeface="+mn-lt"/>
                </a:rPr>
                <a:t>radar</a:t>
              </a:r>
            </a:p>
          </p:txBody>
        </p:sp>
        <p:sp>
          <p:nvSpPr>
            <p:cNvPr id="11" name="椭圆 4">
              <a:extLst>
                <a:ext uri="{FF2B5EF4-FFF2-40B4-BE49-F238E27FC236}">
                  <a16:creationId xmlns:a16="http://schemas.microsoft.com/office/drawing/2014/main" id="{681921A6-2643-2CE7-160A-399B23A59959}"/>
                </a:ext>
              </a:extLst>
            </p:cNvPr>
            <p:cNvSpPr/>
            <p:nvPr/>
          </p:nvSpPr>
          <p:spPr>
            <a:xfrm>
              <a:off x="48116" y="4756755"/>
              <a:ext cx="3193372" cy="3193372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>
                <a:cs typeface="+mn-ea"/>
                <a:sym typeface="+mn-lt"/>
              </a:endParaRPr>
            </a:p>
          </p:txBody>
        </p:sp>
      </p:grpSp>
      <p:pic>
        <p:nvPicPr>
          <p:cNvPr id="6" name="l9ybgpqz">
            <a:hlinkClick r:id="" action="ppaction://media"/>
            <a:extLst>
              <a:ext uri="{FF2B5EF4-FFF2-40B4-BE49-F238E27FC236}">
                <a16:creationId xmlns:a16="http://schemas.microsoft.com/office/drawing/2014/main" id="{F80CDCB3-D629-A526-E8A4-801B023405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650875" y="2822575"/>
            <a:ext cx="552450" cy="552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049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6"/>
    </mc:Choice>
    <mc:Fallback xmlns="">
      <p:transition spd="slow" advTm="6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38" grpId="0" animBg="1"/>
      <p:bldP spid="39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" grpId="0"/>
    </p:bldLst>
  </p:timing>
  <p:extLst>
    <p:ext uri="{E180D4A7-C9FB-4DFB-919C-405C955672EB}">
      <p14:showEvtLst xmlns:p14="http://schemas.microsoft.com/office/powerpoint/2010/main">
        <p14:playEvt time="248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Smart speaker - Free electronics icons">
            <a:extLst>
              <a:ext uri="{FF2B5EF4-FFF2-40B4-BE49-F238E27FC236}">
                <a16:creationId xmlns:a16="http://schemas.microsoft.com/office/drawing/2014/main" id="{CFE96F63-3B36-8F91-91A4-DDCEE775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3837" y="652139"/>
            <a:ext cx="1081193" cy="108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obot Icon">
            <a:extLst>
              <a:ext uri="{FF2B5EF4-FFF2-40B4-BE49-F238E27FC236}">
                <a16:creationId xmlns:a16="http://schemas.microsoft.com/office/drawing/2014/main" id="{74AED606-E826-5774-2C38-721AF4604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5027" y="1601427"/>
            <a:ext cx="1367534" cy="13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Night road lights, road lights, street lamps, street light, traffic light  icon - Download on Iconfinder">
            <a:extLst>
              <a:ext uri="{FF2B5EF4-FFF2-40B4-BE49-F238E27FC236}">
                <a16:creationId xmlns:a16="http://schemas.microsoft.com/office/drawing/2014/main" id="{5ADC5507-F3E3-C372-894F-C09A4290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11" b="91797" l="9961" r="89844">
                        <a14:foregroundMark x1="43359" y1="13477" x2="45898" y2="17578"/>
                        <a14:foregroundMark x1="50977" y1="31250" x2="50977" y2="44922"/>
                        <a14:foregroundMark x1="39844" y1="73047" x2="26953" y2="74023"/>
                        <a14:foregroundMark x1="26953" y1="74023" x2="45703" y2="93750"/>
                        <a14:foregroundMark x1="45703" y1="93750" x2="75977" y2="91797"/>
                        <a14:foregroundMark x1="75977" y1="91797" x2="75586" y2="79297"/>
                        <a14:foregroundMark x1="75586" y1="79297" x2="57422" y2="71484"/>
                        <a14:foregroundMark x1="57422" y1="71484" x2="39648" y2="72461"/>
                        <a14:foregroundMark x1="49609" y1="33789" x2="49414" y2="47070"/>
                        <a14:foregroundMark x1="43164" y1="12695" x2="47070" y2="18750"/>
                        <a14:foregroundMark x1="17383" y1="4297" x2="22656" y2="8789"/>
                        <a14:foregroundMark x1="15234" y1="5273" x2="32617" y2="7422"/>
                        <a14:foregroundMark x1="48047" y1="21680" x2="49414" y2="31641"/>
                        <a14:foregroundMark x1="49414" y1="31641" x2="49414" y2="31641"/>
                        <a14:foregroundMark x1="77930" y1="4883" x2="74219" y2="5664"/>
                        <a14:foregroundMark x1="78320" y1="4102" x2="79688" y2="8203"/>
                        <a14:foregroundMark x1="79883" y1="3711" x2="84570" y2="4688"/>
                        <a14:backgroundMark x1="30664" y1="34570" x2="21484" y2="31055"/>
                        <a14:backgroundMark x1="71094" y1="27148" x2="72266" y2="38867"/>
                        <a14:backgroundMark x1="72266" y1="38867" x2="71875" y2="26758"/>
                        <a14:backgroundMark x1="71875" y1="26758" x2="72852" y2="41992"/>
                        <a14:backgroundMark x1="72852" y1="41992" x2="82227" y2="35742"/>
                        <a14:backgroundMark x1="75391" y1="22461" x2="76758" y2="36328"/>
                        <a14:backgroundMark x1="76758" y1="36328" x2="78516" y2="30469"/>
                        <a14:backgroundMark x1="77930" y1="25000" x2="85742" y2="37500"/>
                        <a14:backgroundMark x1="85742" y1="37500" x2="86719" y2="34180"/>
                        <a14:backgroundMark x1="65820" y1="21680" x2="72656" y2="50000"/>
                        <a14:backgroundMark x1="72656" y1="50000" x2="83398" y2="46680"/>
                        <a14:backgroundMark x1="83398" y1="46680" x2="82813" y2="46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706" y="4539621"/>
            <a:ext cx="1687338" cy="16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Car - Free transport icons">
            <a:extLst>
              <a:ext uri="{FF2B5EF4-FFF2-40B4-BE49-F238E27FC236}">
                <a16:creationId xmlns:a16="http://schemas.microsoft.com/office/drawing/2014/main" id="{CA4F58DC-BCFF-EB81-223C-10142CDC5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559750" y="3123471"/>
            <a:ext cx="1790272" cy="179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acetrack Runner by BERG on Dribbble | Animation, Motion design animation,  Person running">
            <a:extLst>
              <a:ext uri="{FF2B5EF4-FFF2-40B4-BE49-F238E27FC236}">
                <a16:creationId xmlns:a16="http://schemas.microsoft.com/office/drawing/2014/main" id="{1E4AAFA9-6E06-13A2-F498-70CDF0A10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5" t="-2112" r="25030"/>
          <a:stretch/>
        </p:blipFill>
        <p:spPr bwMode="auto">
          <a:xfrm flipH="1">
            <a:off x="8496464" y="2134977"/>
            <a:ext cx="1923058" cy="26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👍 Thumbs Up 3D - Royalty-Free GIF - Animated Sticker - Free PNG - Animated  Icon">
            <a:extLst>
              <a:ext uri="{FF2B5EF4-FFF2-40B4-BE49-F238E27FC236}">
                <a16:creationId xmlns:a16="http://schemas.microsoft.com/office/drawing/2014/main" id="{34B35EE6-E615-C2FC-A587-BB8CE3521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r="13327" b="18731"/>
          <a:stretch/>
        </p:blipFill>
        <p:spPr bwMode="auto">
          <a:xfrm>
            <a:off x="7228381" y="414004"/>
            <a:ext cx="2095051" cy="167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eart Disease Detection App">
            <a:extLst>
              <a:ext uri="{FF2B5EF4-FFF2-40B4-BE49-F238E27FC236}">
                <a16:creationId xmlns:a16="http://schemas.microsoft.com/office/drawing/2014/main" id="{86290300-022D-2E97-C3B9-97C5B230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166" y="4539621"/>
            <a:ext cx="2138596" cy="160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内容占位符 9">
            <a:extLst>
              <a:ext uri="{FF2B5EF4-FFF2-40B4-BE49-F238E27FC236}">
                <a16:creationId xmlns:a16="http://schemas.microsoft.com/office/drawing/2014/main" id="{C3137AE7-B795-B3E8-1B96-BE269AFFD3DD}"/>
              </a:ext>
            </a:extLst>
          </p:cNvPr>
          <p:cNvSpPr txBox="1">
            <a:spLocks/>
          </p:cNvSpPr>
          <p:nvPr/>
        </p:nvSpPr>
        <p:spPr>
          <a:xfrm>
            <a:off x="9402571" y="1249111"/>
            <a:ext cx="2215230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cs typeface="+mn-ea"/>
                <a:sym typeface="+mn-lt"/>
              </a:rPr>
              <a:t>gestures</a:t>
            </a:r>
            <a:endParaRPr lang="en-HK" dirty="0">
              <a:cs typeface="+mn-ea"/>
              <a:sym typeface="+mn-lt"/>
            </a:endParaRPr>
          </a:p>
        </p:txBody>
      </p:sp>
      <p:sp>
        <p:nvSpPr>
          <p:cNvPr id="17" name="内容占位符 9">
            <a:extLst>
              <a:ext uri="{FF2B5EF4-FFF2-40B4-BE49-F238E27FC236}">
                <a16:creationId xmlns:a16="http://schemas.microsoft.com/office/drawing/2014/main" id="{FA05711D-5C9F-2AEA-201E-4CF2466EFC37}"/>
              </a:ext>
            </a:extLst>
          </p:cNvPr>
          <p:cNvSpPr txBox="1">
            <a:spLocks/>
          </p:cNvSpPr>
          <p:nvPr/>
        </p:nvSpPr>
        <p:spPr>
          <a:xfrm>
            <a:off x="10283840" y="3079401"/>
            <a:ext cx="2215230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cs typeface="+mn-ea"/>
                <a:sym typeface="+mn-lt"/>
              </a:rPr>
              <a:t>activities</a:t>
            </a:r>
            <a:endParaRPr lang="en-HK" dirty="0">
              <a:cs typeface="+mn-ea"/>
              <a:sym typeface="+mn-lt"/>
            </a:endParaRPr>
          </a:p>
        </p:txBody>
      </p:sp>
      <p:sp>
        <p:nvSpPr>
          <p:cNvPr id="18" name="内容占位符 9">
            <a:extLst>
              <a:ext uri="{FF2B5EF4-FFF2-40B4-BE49-F238E27FC236}">
                <a16:creationId xmlns:a16="http://schemas.microsoft.com/office/drawing/2014/main" id="{F8820C75-8B00-F182-4679-03626F5476C9}"/>
              </a:ext>
            </a:extLst>
          </p:cNvPr>
          <p:cNvSpPr txBox="1">
            <a:spLocks/>
          </p:cNvSpPr>
          <p:nvPr/>
        </p:nvSpPr>
        <p:spPr>
          <a:xfrm>
            <a:off x="9402571" y="5185472"/>
            <a:ext cx="2215230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cs typeface="+mn-ea"/>
                <a:sym typeface="+mn-lt"/>
              </a:rPr>
              <a:t>vital signs</a:t>
            </a:r>
            <a:endParaRPr lang="en-HK" dirty="0">
              <a:cs typeface="+mn-ea"/>
              <a:sym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CD5FA4-79D4-EBAA-3DD4-12D348D2690F}"/>
              </a:ext>
            </a:extLst>
          </p:cNvPr>
          <p:cNvGrpSpPr/>
          <p:nvPr/>
        </p:nvGrpSpPr>
        <p:grpSpPr>
          <a:xfrm>
            <a:off x="483584" y="2036040"/>
            <a:ext cx="3193372" cy="3193372"/>
            <a:chOff x="48116" y="4756755"/>
            <a:chExt cx="3193372" cy="3193372"/>
          </a:xfrm>
        </p:grpSpPr>
        <p:pic>
          <p:nvPicPr>
            <p:cNvPr id="20" name="Picture 4" descr="可能是特写">
              <a:extLst>
                <a:ext uri="{FF2B5EF4-FFF2-40B4-BE49-F238E27FC236}">
                  <a16:creationId xmlns:a16="http://schemas.microsoft.com/office/drawing/2014/main" id="{0E819FD8-18D2-3DE4-DAB0-98597A294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778" b="89778" l="3000" r="76000">
                          <a14:foregroundMark x1="72333" y1="49333" x2="76333" y2="32000"/>
                          <a14:foregroundMark x1="50000" y1="26667" x2="49667" y2="27556"/>
                          <a14:foregroundMark x1="6000" y1="42667" x2="14333" y2="20444"/>
                          <a14:foregroundMark x1="14333" y1="20444" x2="8000" y2="28444"/>
                          <a14:foregroundMark x1="3000" y1="32889" x2="9333" y2="18222"/>
                          <a14:foregroundMark x1="63667" y1="89778" x2="53667" y2="8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13"/>
            <a:stretch/>
          </p:blipFill>
          <p:spPr bwMode="auto">
            <a:xfrm rot="10800000">
              <a:off x="597277" y="4829730"/>
              <a:ext cx="2095051" cy="1964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内容占位符 2">
              <a:extLst>
                <a:ext uri="{FF2B5EF4-FFF2-40B4-BE49-F238E27FC236}">
                  <a16:creationId xmlns:a16="http://schemas.microsoft.com/office/drawing/2014/main" id="{3FE89D42-2A1E-7269-76D0-50C3ED4A56FB}"/>
                </a:ext>
              </a:extLst>
            </p:cNvPr>
            <p:cNvSpPr txBox="1">
              <a:spLocks/>
            </p:cNvSpPr>
            <p:nvPr/>
          </p:nvSpPr>
          <p:spPr>
            <a:xfrm>
              <a:off x="62824" y="6831618"/>
              <a:ext cx="3163957" cy="78666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HK" err="1">
                  <a:cs typeface="+mn-ea"/>
                  <a:sym typeface="+mn-lt"/>
                </a:rPr>
                <a:t>mmWave</a:t>
              </a:r>
              <a:endParaRPr lang="en-HK">
                <a:cs typeface="+mn-ea"/>
                <a:sym typeface="+mn-lt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HK">
                  <a:cs typeface="+mn-ea"/>
                  <a:sym typeface="+mn-lt"/>
                </a:rPr>
                <a:t>radar</a:t>
              </a:r>
            </a:p>
          </p:txBody>
        </p:sp>
        <p:sp>
          <p:nvSpPr>
            <p:cNvPr id="22" name="椭圆 4">
              <a:extLst>
                <a:ext uri="{FF2B5EF4-FFF2-40B4-BE49-F238E27FC236}">
                  <a16:creationId xmlns:a16="http://schemas.microsoft.com/office/drawing/2014/main" id="{6D080328-6897-1C7E-D0C5-D43AD8771679}"/>
                </a:ext>
              </a:extLst>
            </p:cNvPr>
            <p:cNvSpPr/>
            <p:nvPr/>
          </p:nvSpPr>
          <p:spPr>
            <a:xfrm>
              <a:off x="48116" y="4756755"/>
              <a:ext cx="3193372" cy="3193372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>
                <a:cs typeface="+mn-ea"/>
                <a:sym typeface="+mn-lt"/>
              </a:endParaRPr>
            </a:p>
          </p:txBody>
        </p:sp>
      </p:grpSp>
      <p:sp>
        <p:nvSpPr>
          <p:cNvPr id="2" name="内容占位符 9">
            <a:extLst>
              <a:ext uri="{FF2B5EF4-FFF2-40B4-BE49-F238E27FC236}">
                <a16:creationId xmlns:a16="http://schemas.microsoft.com/office/drawing/2014/main" id="{B6DCA161-37AC-8FAC-1C9D-105A7B99AE6D}"/>
              </a:ext>
            </a:extLst>
          </p:cNvPr>
          <p:cNvSpPr txBox="1">
            <a:spLocks/>
          </p:cNvSpPr>
          <p:nvPr/>
        </p:nvSpPr>
        <p:spPr>
          <a:xfrm>
            <a:off x="804747" y="859629"/>
            <a:ext cx="2956599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home appliances </a:t>
            </a:r>
            <a:endParaRPr lang="en-HK" dirty="0">
              <a:cs typeface="+mn-ea"/>
              <a:sym typeface="+mn-lt"/>
            </a:endParaRPr>
          </a:p>
        </p:txBody>
      </p:sp>
      <p:sp>
        <p:nvSpPr>
          <p:cNvPr id="3" name="内容占位符 9">
            <a:extLst>
              <a:ext uri="{FF2B5EF4-FFF2-40B4-BE49-F238E27FC236}">
                <a16:creationId xmlns:a16="http://schemas.microsoft.com/office/drawing/2014/main" id="{342B9478-610E-3513-423F-7DD75BE46B96}"/>
              </a:ext>
            </a:extLst>
          </p:cNvPr>
          <p:cNvSpPr txBox="1">
            <a:spLocks/>
          </p:cNvSpPr>
          <p:nvPr/>
        </p:nvSpPr>
        <p:spPr>
          <a:xfrm>
            <a:off x="651798" y="2071558"/>
            <a:ext cx="2956599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robots</a:t>
            </a:r>
            <a:endParaRPr lang="en-HK" dirty="0">
              <a:cs typeface="+mn-ea"/>
              <a:sym typeface="+mn-lt"/>
            </a:endParaRPr>
          </a:p>
        </p:txBody>
      </p:sp>
      <p:sp>
        <p:nvSpPr>
          <p:cNvPr id="4" name="内容占位符 9">
            <a:extLst>
              <a:ext uri="{FF2B5EF4-FFF2-40B4-BE49-F238E27FC236}">
                <a16:creationId xmlns:a16="http://schemas.microsoft.com/office/drawing/2014/main" id="{3868B096-8437-3150-8332-D4465E8137C9}"/>
              </a:ext>
            </a:extLst>
          </p:cNvPr>
          <p:cNvSpPr txBox="1">
            <a:spLocks/>
          </p:cNvSpPr>
          <p:nvPr/>
        </p:nvSpPr>
        <p:spPr>
          <a:xfrm>
            <a:off x="236727" y="3833960"/>
            <a:ext cx="2956599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+mn-ea"/>
                <a:sym typeface="+mn-lt"/>
              </a:rPr>
              <a:t>vehicles</a:t>
            </a:r>
            <a:endParaRPr lang="en-HK" dirty="0">
              <a:cs typeface="+mn-ea"/>
              <a:sym typeface="+mn-lt"/>
            </a:endParaRPr>
          </a:p>
        </p:txBody>
      </p:sp>
      <p:sp>
        <p:nvSpPr>
          <p:cNvPr id="8" name="内容占位符 9">
            <a:extLst>
              <a:ext uri="{FF2B5EF4-FFF2-40B4-BE49-F238E27FC236}">
                <a16:creationId xmlns:a16="http://schemas.microsoft.com/office/drawing/2014/main" id="{F2671FD0-9DD6-5079-6B16-FA8DA6977DDA}"/>
              </a:ext>
            </a:extLst>
          </p:cNvPr>
          <p:cNvSpPr txBox="1">
            <a:spLocks/>
          </p:cNvSpPr>
          <p:nvPr/>
        </p:nvSpPr>
        <p:spPr>
          <a:xfrm>
            <a:off x="645704" y="5387362"/>
            <a:ext cx="2956599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+mn-ea"/>
                <a:sym typeface="+mn-lt"/>
              </a:rPr>
              <a:t>road infrastructure</a:t>
            </a:r>
            <a:endParaRPr lang="en-HK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44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9"/>
    </mc:Choice>
    <mc:Fallback xmlns="">
      <p:transition spd="slow" advTm="7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0.33477 0.00139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3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" grpId="0"/>
      <p:bldP spid="3" grpId="0"/>
      <p:bldP spid="4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9">
            <a:extLst>
              <a:ext uri="{FF2B5EF4-FFF2-40B4-BE49-F238E27FC236}">
                <a16:creationId xmlns:a16="http://schemas.microsoft.com/office/drawing/2014/main" id="{36FF26A4-9327-54B2-23DD-3936CC65704A}"/>
              </a:ext>
            </a:extLst>
          </p:cNvPr>
          <p:cNvSpPr txBox="1">
            <a:spLocks/>
          </p:cNvSpPr>
          <p:nvPr/>
        </p:nvSpPr>
        <p:spPr>
          <a:xfrm>
            <a:off x="5576389" y="3064094"/>
            <a:ext cx="2593136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＋</a:t>
            </a:r>
            <a:endParaRPr lang="en-HK" sz="440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内容占位符 9">
            <a:extLst>
              <a:ext uri="{FF2B5EF4-FFF2-40B4-BE49-F238E27FC236}">
                <a16:creationId xmlns:a16="http://schemas.microsoft.com/office/drawing/2014/main" id="{9CAECC83-02F6-FB56-6FE0-459144103D34}"/>
              </a:ext>
            </a:extLst>
          </p:cNvPr>
          <p:cNvSpPr txBox="1">
            <a:spLocks/>
          </p:cNvSpPr>
          <p:nvPr/>
        </p:nvSpPr>
        <p:spPr>
          <a:xfrm>
            <a:off x="6241412" y="3064094"/>
            <a:ext cx="4183198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Communication?</a:t>
            </a:r>
            <a:endParaRPr lang="en-HK" sz="44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内容占位符 9">
            <a:extLst>
              <a:ext uri="{FF2B5EF4-FFF2-40B4-BE49-F238E27FC236}">
                <a16:creationId xmlns:a16="http://schemas.microsoft.com/office/drawing/2014/main" id="{55E7AA11-A0E3-2A39-4320-BF026F78CF91}"/>
              </a:ext>
            </a:extLst>
          </p:cNvPr>
          <p:cNvSpPr txBox="1">
            <a:spLocks/>
          </p:cNvSpPr>
          <p:nvPr/>
        </p:nvSpPr>
        <p:spPr>
          <a:xfrm>
            <a:off x="3730156" y="3064094"/>
            <a:ext cx="6621322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4400">
                <a:cs typeface="+mn-ea"/>
                <a:sym typeface="+mn-lt"/>
              </a:rPr>
              <a:t>Sensing</a:t>
            </a:r>
            <a:endParaRPr lang="en-HK" sz="4400">
              <a:cs typeface="+mn-ea"/>
              <a:sym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C06604-FE00-41AD-7ECF-FA5B7F1CBBF4}"/>
              </a:ext>
            </a:extLst>
          </p:cNvPr>
          <p:cNvGrpSpPr/>
          <p:nvPr/>
        </p:nvGrpSpPr>
        <p:grpSpPr>
          <a:xfrm>
            <a:off x="483584" y="2036040"/>
            <a:ext cx="3193372" cy="3193372"/>
            <a:chOff x="48116" y="4756755"/>
            <a:chExt cx="3193372" cy="3193372"/>
          </a:xfrm>
        </p:grpSpPr>
        <p:pic>
          <p:nvPicPr>
            <p:cNvPr id="5" name="Picture 4" descr="可能是特写">
              <a:extLst>
                <a:ext uri="{FF2B5EF4-FFF2-40B4-BE49-F238E27FC236}">
                  <a16:creationId xmlns:a16="http://schemas.microsoft.com/office/drawing/2014/main" id="{5034E9FE-2A19-4FEF-6850-F5540D58AF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3000" r="76000">
                          <a14:foregroundMark x1="72333" y1="49333" x2="76333" y2="32000"/>
                          <a14:foregroundMark x1="50000" y1="26667" x2="49667" y2="27556"/>
                          <a14:foregroundMark x1="6000" y1="42667" x2="14333" y2="20444"/>
                          <a14:foregroundMark x1="14333" y1="20444" x2="8000" y2="28444"/>
                          <a14:foregroundMark x1="3000" y1="32889" x2="9333" y2="18222"/>
                          <a14:foregroundMark x1="63667" y1="89778" x2="53667" y2="8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13"/>
            <a:stretch/>
          </p:blipFill>
          <p:spPr bwMode="auto">
            <a:xfrm rot="10800000">
              <a:off x="597277" y="4829730"/>
              <a:ext cx="2095051" cy="1964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内容占位符 2">
              <a:extLst>
                <a:ext uri="{FF2B5EF4-FFF2-40B4-BE49-F238E27FC236}">
                  <a16:creationId xmlns:a16="http://schemas.microsoft.com/office/drawing/2014/main" id="{286F2F26-7D91-3E42-B8F2-56B599DF0D4E}"/>
                </a:ext>
              </a:extLst>
            </p:cNvPr>
            <p:cNvSpPr txBox="1">
              <a:spLocks/>
            </p:cNvSpPr>
            <p:nvPr/>
          </p:nvSpPr>
          <p:spPr>
            <a:xfrm>
              <a:off x="62824" y="6831618"/>
              <a:ext cx="3163957" cy="78666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HK" err="1">
                  <a:cs typeface="+mn-ea"/>
                  <a:sym typeface="+mn-lt"/>
                </a:rPr>
                <a:t>mmWave</a:t>
              </a:r>
              <a:endParaRPr lang="en-HK">
                <a:cs typeface="+mn-ea"/>
                <a:sym typeface="+mn-lt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HK">
                  <a:cs typeface="+mn-ea"/>
                  <a:sym typeface="+mn-lt"/>
                </a:rPr>
                <a:t>radar</a:t>
              </a:r>
            </a:p>
          </p:txBody>
        </p:sp>
        <p:sp>
          <p:nvSpPr>
            <p:cNvPr id="7" name="椭圆 4">
              <a:extLst>
                <a:ext uri="{FF2B5EF4-FFF2-40B4-BE49-F238E27FC236}">
                  <a16:creationId xmlns:a16="http://schemas.microsoft.com/office/drawing/2014/main" id="{D50B9420-8559-52F7-61DD-F760348A13D6}"/>
                </a:ext>
              </a:extLst>
            </p:cNvPr>
            <p:cNvSpPr/>
            <p:nvPr/>
          </p:nvSpPr>
          <p:spPr>
            <a:xfrm>
              <a:off x="48116" y="4756755"/>
              <a:ext cx="3193372" cy="3193372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03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94">
        <p159:morph option="byObject"/>
      </p:transition>
    </mc:Choice>
    <mc:Fallback xmlns="">
      <p:transition spd="slow" advTm="659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959BD48-4A45-3F32-D752-DF474F06B795}"/>
              </a:ext>
            </a:extLst>
          </p:cNvPr>
          <p:cNvGrpSpPr/>
          <p:nvPr/>
        </p:nvGrpSpPr>
        <p:grpSpPr>
          <a:xfrm>
            <a:off x="3730156" y="3064094"/>
            <a:ext cx="6694454" cy="553325"/>
            <a:chOff x="3935896" y="3064094"/>
            <a:chExt cx="6694454" cy="553325"/>
          </a:xfrm>
        </p:grpSpPr>
        <p:sp>
          <p:nvSpPr>
            <p:cNvPr id="9" name="内容占位符 9">
              <a:extLst>
                <a:ext uri="{FF2B5EF4-FFF2-40B4-BE49-F238E27FC236}">
                  <a16:creationId xmlns:a16="http://schemas.microsoft.com/office/drawing/2014/main" id="{0BF61CDD-B90A-F0C7-1636-382DCADDAEF7}"/>
                </a:ext>
              </a:extLst>
            </p:cNvPr>
            <p:cNvSpPr txBox="1">
              <a:spLocks/>
            </p:cNvSpPr>
            <p:nvPr/>
          </p:nvSpPr>
          <p:spPr>
            <a:xfrm>
              <a:off x="5782129" y="3064094"/>
              <a:ext cx="2593136" cy="553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440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rPr>
                <a:t>＋</a:t>
              </a:r>
              <a:endParaRPr lang="en-HK" sz="440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内容占位符 9">
              <a:extLst>
                <a:ext uri="{FF2B5EF4-FFF2-40B4-BE49-F238E27FC236}">
                  <a16:creationId xmlns:a16="http://schemas.microsoft.com/office/drawing/2014/main" id="{8EE6B695-CA5C-9778-508C-9F957FFE51CB}"/>
                </a:ext>
              </a:extLst>
            </p:cNvPr>
            <p:cNvSpPr txBox="1">
              <a:spLocks/>
            </p:cNvSpPr>
            <p:nvPr/>
          </p:nvSpPr>
          <p:spPr>
            <a:xfrm>
              <a:off x="6447152" y="3064094"/>
              <a:ext cx="4183198" cy="553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sz="440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rPr>
                <a:t>Communication</a:t>
              </a:r>
              <a:endParaRPr lang="en-HK" sz="440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内容占位符 9">
              <a:extLst>
                <a:ext uri="{FF2B5EF4-FFF2-40B4-BE49-F238E27FC236}">
                  <a16:creationId xmlns:a16="http://schemas.microsoft.com/office/drawing/2014/main" id="{158D644F-B0A4-3ECB-D400-94E1E20117D8}"/>
                </a:ext>
              </a:extLst>
            </p:cNvPr>
            <p:cNvSpPr txBox="1">
              <a:spLocks/>
            </p:cNvSpPr>
            <p:nvPr/>
          </p:nvSpPr>
          <p:spPr>
            <a:xfrm>
              <a:off x="3935896" y="3064094"/>
              <a:ext cx="6621322" cy="553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sz="4400">
                  <a:cs typeface="+mn-ea"/>
                  <a:sym typeface="+mn-lt"/>
                </a:rPr>
                <a:t>Sensing</a:t>
              </a:r>
              <a:endParaRPr lang="en-HK" sz="4400">
                <a:cs typeface="+mn-ea"/>
                <a:sym typeface="+mn-lt"/>
              </a:endParaRP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994442B8-4366-7054-48BA-82B68E364046}"/>
              </a:ext>
            </a:extLst>
          </p:cNvPr>
          <p:cNvGrpSpPr/>
          <p:nvPr/>
        </p:nvGrpSpPr>
        <p:grpSpPr>
          <a:xfrm>
            <a:off x="7289185" y="2253066"/>
            <a:ext cx="3470942" cy="3767144"/>
            <a:chOff x="6179664" y="1135028"/>
            <a:chExt cx="4811304" cy="5256735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877FEEDE-8300-B4D9-BF74-A51659628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419" b="96516" l="1241" r="91191">
                          <a14:foregroundMark x1="6700" y1="33677" x2="7072" y2="57032"/>
                          <a14:foregroundMark x1="5583" y1="63871" x2="10298" y2="68387"/>
                          <a14:foregroundMark x1="10298" y1="68387" x2="10422" y2="68516"/>
                          <a14:foregroundMark x1="1241" y1="53161" x2="6700" y2="55742"/>
                          <a14:foregroundMark x1="44665" y1="96774" x2="65509" y2="96000"/>
                          <a14:foregroundMark x1="65509" y1="96000" x2="66998" y2="96129"/>
                          <a14:foregroundMark x1="91191" y1="83484" x2="89826" y2="965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79664" y="1718271"/>
              <a:ext cx="1809631" cy="1740029"/>
            </a:xfrm>
            <a:prstGeom prst="rect">
              <a:avLst/>
            </a:prstGeom>
          </p:spPr>
        </p:pic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BE83FF51-C500-48BA-2A61-A227CA848F26}"/>
                </a:ext>
              </a:extLst>
            </p:cNvPr>
            <p:cNvGrpSpPr/>
            <p:nvPr/>
          </p:nvGrpSpPr>
          <p:grpSpPr>
            <a:xfrm>
              <a:off x="7084481" y="1135028"/>
              <a:ext cx="3906487" cy="5256735"/>
              <a:chOff x="7084481" y="1135028"/>
              <a:chExt cx="3906487" cy="5256735"/>
            </a:xfrm>
          </p:grpSpPr>
          <p:pic>
            <p:nvPicPr>
              <p:cNvPr id="168" name="Picture 4" descr="可能是特写">
                <a:extLst>
                  <a:ext uri="{FF2B5EF4-FFF2-40B4-BE49-F238E27FC236}">
                    <a16:creationId xmlns:a16="http://schemas.microsoft.com/office/drawing/2014/main" id="{98FD3DD4-FFDF-F3A9-85CB-12D0201196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78" b="89778" l="3000" r="76000">
                            <a14:foregroundMark x1="72333" y1="49333" x2="76333" y2="32000"/>
                            <a14:foregroundMark x1="50000" y1="26667" x2="49667" y2="27556"/>
                            <a14:foregroundMark x1="6000" y1="42667" x2="14333" y2="20444"/>
                            <a14:foregroundMark x1="14333" y1="20444" x2="8000" y2="28444"/>
                            <a14:foregroundMark x1="3000" y1="32889" x2="9333" y2="18222"/>
                            <a14:foregroundMark x1="63667" y1="89778" x2="53667" y2="89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013"/>
              <a:stretch/>
            </p:blipFill>
            <p:spPr bwMode="auto">
              <a:xfrm rot="4280001">
                <a:off x="7647479" y="4741663"/>
                <a:ext cx="1703195" cy="1597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404ECBF6-87A8-3BB9-C20F-01F8D95D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05" b="98878" l="3325" r="89409">
                            <a14:foregroundMark x1="58498" y1="8229" x2="62685" y2="9476"/>
                            <a14:foregroundMark x1="8744" y1="37531" x2="12562" y2="42145"/>
                            <a14:foregroundMark x1="6897" y1="45262" x2="13177" y2="53741"/>
                            <a14:foregroundMark x1="5049" y1="55237" x2="12685" y2="59227"/>
                            <a14:foregroundMark x1="5665" y1="65711" x2="11330" y2="68953"/>
                            <a14:foregroundMark x1="4187" y1="46135" x2="5049" y2="47880"/>
                            <a14:foregroundMark x1="3571" y1="56234" x2="4680" y2="56484"/>
                            <a14:foregroundMark x1="47291" y1="95885" x2="64163" y2="96883"/>
                            <a14:foregroundMark x1="82389" y1="98628" x2="86823" y2="988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58040" y="2511874"/>
                <a:ext cx="2032928" cy="2007892"/>
              </a:xfrm>
              <a:prstGeom prst="rect">
                <a:avLst/>
              </a:prstGeom>
            </p:spPr>
          </p:pic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C6F2CCFD-2E56-5E95-A2E7-4E01DD56D7F4}"/>
                  </a:ext>
                </a:extLst>
              </p:cNvPr>
              <p:cNvSpPr/>
              <p:nvPr/>
            </p:nvSpPr>
            <p:spPr>
              <a:xfrm rot="14310319" flipH="1">
                <a:off x="6726240" y="3687581"/>
                <a:ext cx="2248534" cy="36652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3EA3BFC-AA76-D32E-AF13-336E4B169851}"/>
                  </a:ext>
                </a:extLst>
              </p:cNvPr>
              <p:cNvSpPr/>
              <p:nvPr/>
            </p:nvSpPr>
            <p:spPr>
              <a:xfrm rot="18509822" flipH="1">
                <a:off x="8654113" y="4474062"/>
                <a:ext cx="1367208" cy="26686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9D142749-63BD-2F48-A68E-291E6E72E81E}"/>
                  </a:ext>
                </a:extLst>
              </p:cNvPr>
              <p:cNvGrpSpPr/>
              <p:nvPr/>
            </p:nvGrpSpPr>
            <p:grpSpPr>
              <a:xfrm rot="7573996">
                <a:off x="8580484" y="4285891"/>
                <a:ext cx="1195976" cy="304573"/>
                <a:chOff x="3734146" y="2228935"/>
                <a:chExt cx="877106" cy="320545"/>
              </a:xfrm>
            </p:grpSpPr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D8C0472C-8CD3-94B6-CF2B-D3F69D17D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4146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9756552F-DB50-83BF-55B6-94D0AC6B5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7238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7E9EE58D-333B-6B76-3ED2-BD6E9CB27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0330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3CCE6A25-B530-1582-FECE-D64DC8DF5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3423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0345127-6AD2-B6A1-0AC7-D7B3D805A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26515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D3930D7D-E6C8-9E2C-FA72-7F93C4B99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9607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2A6433BE-91CB-0B1D-18F3-0F262B6A8B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2699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67C66C7A-8984-CB89-B577-1437BDB83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5791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99BA5002-45A0-4230-1E56-F5F5AFDF1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8883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8AAAEB32-4760-0084-B407-0780F2922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1975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AAD823ED-88C8-218B-C878-8B28353AD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068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5463D819-3575-4B86-4ECF-5D8A0094D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8160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177BF833-6971-3EF4-1F11-D73F5BA702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252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470C9DE0-7214-1A84-3138-36AF77E89282}"/>
                  </a:ext>
                </a:extLst>
              </p:cNvPr>
              <p:cNvGrpSpPr/>
              <p:nvPr/>
            </p:nvGrpSpPr>
            <p:grpSpPr>
              <a:xfrm rot="20109432">
                <a:off x="8137502" y="2472710"/>
                <a:ext cx="733285" cy="2318161"/>
                <a:chOff x="8443803" y="3272137"/>
                <a:chExt cx="733285" cy="2318161"/>
              </a:xfrm>
            </p:grpSpPr>
            <p:grpSp>
              <p:nvGrpSpPr>
                <p:cNvPr id="105" name="组合 104">
                  <a:extLst>
                    <a:ext uri="{FF2B5EF4-FFF2-40B4-BE49-F238E27FC236}">
                      <a16:creationId xmlns:a16="http://schemas.microsoft.com/office/drawing/2014/main" id="{37B6FFE1-8FC9-6E3E-ED7C-226714C988A0}"/>
                    </a:ext>
                  </a:extLst>
                </p:cNvPr>
                <p:cNvGrpSpPr/>
                <p:nvPr/>
              </p:nvGrpSpPr>
              <p:grpSpPr>
                <a:xfrm rot="6637497">
                  <a:off x="8426814" y="3717838"/>
                  <a:ext cx="1195976" cy="304573"/>
                  <a:chOff x="3734146" y="2228935"/>
                  <a:chExt cx="877106" cy="320545"/>
                </a:xfrm>
              </p:grpSpPr>
              <p:cxnSp>
                <p:nvCxnSpPr>
                  <p:cNvPr id="120" name="直接连接符 119">
                    <a:extLst>
                      <a:ext uri="{FF2B5EF4-FFF2-40B4-BE49-F238E27FC236}">
                        <a16:creationId xmlns:a16="http://schemas.microsoft.com/office/drawing/2014/main" id="{03B65123-ED61-F9D6-BF68-725D3D990D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4146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065E7033-9500-7AF5-04F3-7658B24172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07238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接连接符 121">
                    <a:extLst>
                      <a:ext uri="{FF2B5EF4-FFF2-40B4-BE49-F238E27FC236}">
                        <a16:creationId xmlns:a16="http://schemas.microsoft.com/office/drawing/2014/main" id="{D09C383F-B106-B210-51F2-D7CD49A5CF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0330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接连接符 122">
                    <a:extLst>
                      <a:ext uri="{FF2B5EF4-FFF2-40B4-BE49-F238E27FC236}">
                        <a16:creationId xmlns:a16="http://schemas.microsoft.com/office/drawing/2014/main" id="{292A186E-C5C8-12E5-007D-08F2B93AE9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53423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直接连接符 123">
                    <a:extLst>
                      <a:ext uri="{FF2B5EF4-FFF2-40B4-BE49-F238E27FC236}">
                        <a16:creationId xmlns:a16="http://schemas.microsoft.com/office/drawing/2014/main" id="{C12D2619-46CC-4ADF-E791-9BC5570AB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26515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连接符 124">
                    <a:extLst>
                      <a:ext uri="{FF2B5EF4-FFF2-40B4-BE49-F238E27FC236}">
                        <a16:creationId xmlns:a16="http://schemas.microsoft.com/office/drawing/2014/main" id="{13415EDE-250A-25C3-5AF6-9BD7064450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99607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连接符 125">
                    <a:extLst>
                      <a:ext uri="{FF2B5EF4-FFF2-40B4-BE49-F238E27FC236}">
                        <a16:creationId xmlns:a16="http://schemas.microsoft.com/office/drawing/2014/main" id="{063BBACB-4BBB-FFC4-E60E-BA5F28D806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72699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直接连接符 126">
                    <a:extLst>
                      <a:ext uri="{FF2B5EF4-FFF2-40B4-BE49-F238E27FC236}">
                        <a16:creationId xmlns:a16="http://schemas.microsoft.com/office/drawing/2014/main" id="{29E41B3D-90BB-5EEB-64C0-B46AF21A31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45791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连接符 127">
                    <a:extLst>
                      <a:ext uri="{FF2B5EF4-FFF2-40B4-BE49-F238E27FC236}">
                        <a16:creationId xmlns:a16="http://schemas.microsoft.com/office/drawing/2014/main" id="{BC1B193D-4327-600C-E608-F74C3AF3D2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8883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直接连接符 128">
                    <a:extLst>
                      <a:ext uri="{FF2B5EF4-FFF2-40B4-BE49-F238E27FC236}">
                        <a16:creationId xmlns:a16="http://schemas.microsoft.com/office/drawing/2014/main" id="{34848349-983A-8A1E-56D2-D178EB4D68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91975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直接连接符 129">
                    <a:extLst>
                      <a:ext uri="{FF2B5EF4-FFF2-40B4-BE49-F238E27FC236}">
                        <a16:creationId xmlns:a16="http://schemas.microsoft.com/office/drawing/2014/main" id="{28F7F1B3-BF6A-9D35-ACF0-D2A28D1F6E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068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接连接符 130">
                    <a:extLst>
                      <a:ext uri="{FF2B5EF4-FFF2-40B4-BE49-F238E27FC236}">
                        <a16:creationId xmlns:a16="http://schemas.microsoft.com/office/drawing/2014/main" id="{61528D50-8200-D925-3ACF-AE318E9C15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8160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接连接符 131">
                    <a:extLst>
                      <a:ext uri="{FF2B5EF4-FFF2-40B4-BE49-F238E27FC236}">
                        <a16:creationId xmlns:a16="http://schemas.microsoft.com/office/drawing/2014/main" id="{1B1F538C-3422-4F49-53FC-3D2DB6830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11252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03555762-2637-A331-02D5-0DCF97220643}"/>
                    </a:ext>
                  </a:extLst>
                </p:cNvPr>
                <p:cNvGrpSpPr/>
                <p:nvPr/>
              </p:nvGrpSpPr>
              <p:grpSpPr>
                <a:xfrm rot="6637497">
                  <a:off x="7998102" y="4840023"/>
                  <a:ext cx="1195976" cy="304573"/>
                  <a:chOff x="3734146" y="2228935"/>
                  <a:chExt cx="877106" cy="320545"/>
                </a:xfrm>
              </p:grpSpPr>
              <p:cxnSp>
                <p:nvCxnSpPr>
                  <p:cNvPr id="107" name="直接连接符 106">
                    <a:extLst>
                      <a:ext uri="{FF2B5EF4-FFF2-40B4-BE49-F238E27FC236}">
                        <a16:creationId xmlns:a16="http://schemas.microsoft.com/office/drawing/2014/main" id="{A9B765CD-0350-11A5-E518-E966B18553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4146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>
                    <a:extLst>
                      <a:ext uri="{FF2B5EF4-FFF2-40B4-BE49-F238E27FC236}">
                        <a16:creationId xmlns:a16="http://schemas.microsoft.com/office/drawing/2014/main" id="{D19B07F5-D753-8272-58F1-952A99A8A4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07238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直接连接符 108">
                    <a:extLst>
                      <a:ext uri="{FF2B5EF4-FFF2-40B4-BE49-F238E27FC236}">
                        <a16:creationId xmlns:a16="http://schemas.microsoft.com/office/drawing/2014/main" id="{5AAD1C84-8A10-A620-A360-C62B16F014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0330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直接连接符 109">
                    <a:extLst>
                      <a:ext uri="{FF2B5EF4-FFF2-40B4-BE49-F238E27FC236}">
                        <a16:creationId xmlns:a16="http://schemas.microsoft.com/office/drawing/2014/main" id="{B807A87C-5C7C-9225-F6B7-62E9FB1F50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53423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直接连接符 110">
                    <a:extLst>
                      <a:ext uri="{FF2B5EF4-FFF2-40B4-BE49-F238E27FC236}">
                        <a16:creationId xmlns:a16="http://schemas.microsoft.com/office/drawing/2014/main" id="{0315AB38-BA27-37CE-7CC6-0BD7BCA40F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26515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>
                    <a:extLst>
                      <a:ext uri="{FF2B5EF4-FFF2-40B4-BE49-F238E27FC236}">
                        <a16:creationId xmlns:a16="http://schemas.microsoft.com/office/drawing/2014/main" id="{01E57D92-9C07-4ACD-224D-71AD20C9F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99607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接连接符 112">
                    <a:extLst>
                      <a:ext uri="{FF2B5EF4-FFF2-40B4-BE49-F238E27FC236}">
                        <a16:creationId xmlns:a16="http://schemas.microsoft.com/office/drawing/2014/main" id="{673CD7CF-7460-E963-431E-A758824FD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72699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接连接符 113">
                    <a:extLst>
                      <a:ext uri="{FF2B5EF4-FFF2-40B4-BE49-F238E27FC236}">
                        <a16:creationId xmlns:a16="http://schemas.microsoft.com/office/drawing/2014/main" id="{71E098A8-3527-5049-9E31-9E7C69FB9E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45791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接连接符 114">
                    <a:extLst>
                      <a:ext uri="{FF2B5EF4-FFF2-40B4-BE49-F238E27FC236}">
                        <a16:creationId xmlns:a16="http://schemas.microsoft.com/office/drawing/2014/main" id="{FC97061C-BE17-CA93-DB63-4A66743C1E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8883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接连接符 115">
                    <a:extLst>
                      <a:ext uri="{FF2B5EF4-FFF2-40B4-BE49-F238E27FC236}">
                        <a16:creationId xmlns:a16="http://schemas.microsoft.com/office/drawing/2014/main" id="{2E81707F-26EA-A0C3-AAC9-D2BD37966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91975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接连接符 116">
                    <a:extLst>
                      <a:ext uri="{FF2B5EF4-FFF2-40B4-BE49-F238E27FC236}">
                        <a16:creationId xmlns:a16="http://schemas.microsoft.com/office/drawing/2014/main" id="{865BFD20-7D20-B7F0-04E1-97A4FB7D0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068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接连接符 117">
                    <a:extLst>
                      <a:ext uri="{FF2B5EF4-FFF2-40B4-BE49-F238E27FC236}">
                        <a16:creationId xmlns:a16="http://schemas.microsoft.com/office/drawing/2014/main" id="{D53DCFD6-A144-9D65-C00C-24E15AB8EF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8160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接连接符 118">
                    <a:extLst>
                      <a:ext uri="{FF2B5EF4-FFF2-40B4-BE49-F238E27FC236}">
                        <a16:creationId xmlns:a16="http://schemas.microsoft.com/office/drawing/2014/main" id="{5F4EFD26-3948-BD66-4ADD-A63FEC7FC9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11252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AFB0DC3E-0F61-2B88-86A6-1AB9B76AF00F}"/>
                  </a:ext>
                </a:extLst>
              </p:cNvPr>
              <p:cNvGrpSpPr/>
              <p:nvPr/>
            </p:nvGrpSpPr>
            <p:grpSpPr>
              <a:xfrm>
                <a:off x="7084481" y="2907518"/>
                <a:ext cx="705385" cy="1891024"/>
                <a:chOff x="7015760" y="4180302"/>
                <a:chExt cx="705385" cy="1891024"/>
              </a:xfrm>
            </p:grpSpPr>
            <p:grpSp>
              <p:nvGrpSpPr>
                <p:cNvPr id="134" name="组合 133">
                  <a:extLst>
                    <a:ext uri="{FF2B5EF4-FFF2-40B4-BE49-F238E27FC236}">
                      <a16:creationId xmlns:a16="http://schemas.microsoft.com/office/drawing/2014/main" id="{C6DF6DA1-F147-2061-5A63-CD78D67A88F7}"/>
                    </a:ext>
                  </a:extLst>
                </p:cNvPr>
                <p:cNvGrpSpPr/>
                <p:nvPr/>
              </p:nvGrpSpPr>
              <p:grpSpPr>
                <a:xfrm rot="14402773">
                  <a:off x="6570059" y="4626003"/>
                  <a:ext cx="1195976" cy="304573"/>
                  <a:chOff x="3734146" y="2228935"/>
                  <a:chExt cx="877106" cy="320545"/>
                </a:xfrm>
              </p:grpSpPr>
              <p:cxnSp>
                <p:nvCxnSpPr>
                  <p:cNvPr id="149" name="直接连接符 148">
                    <a:extLst>
                      <a:ext uri="{FF2B5EF4-FFF2-40B4-BE49-F238E27FC236}">
                        <a16:creationId xmlns:a16="http://schemas.microsoft.com/office/drawing/2014/main" id="{41ABE672-897B-FDD4-14CB-AA2F30C580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4146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连接符 149">
                    <a:extLst>
                      <a:ext uri="{FF2B5EF4-FFF2-40B4-BE49-F238E27FC236}">
                        <a16:creationId xmlns:a16="http://schemas.microsoft.com/office/drawing/2014/main" id="{74F4541B-D24E-5EF7-D954-36D06BC94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07238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接连接符 150">
                    <a:extLst>
                      <a:ext uri="{FF2B5EF4-FFF2-40B4-BE49-F238E27FC236}">
                        <a16:creationId xmlns:a16="http://schemas.microsoft.com/office/drawing/2014/main" id="{D6D645A1-2A3C-80F8-B9A1-28D3699BA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0330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接连接符 151">
                    <a:extLst>
                      <a:ext uri="{FF2B5EF4-FFF2-40B4-BE49-F238E27FC236}">
                        <a16:creationId xmlns:a16="http://schemas.microsoft.com/office/drawing/2014/main" id="{4ECA0C9F-191D-AAFB-F061-EB988FEE03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53423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接连接符 152">
                    <a:extLst>
                      <a:ext uri="{FF2B5EF4-FFF2-40B4-BE49-F238E27FC236}">
                        <a16:creationId xmlns:a16="http://schemas.microsoft.com/office/drawing/2014/main" id="{89B1F9BD-3315-863B-73EE-3CBA66A2F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26515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直接连接符 153">
                    <a:extLst>
                      <a:ext uri="{FF2B5EF4-FFF2-40B4-BE49-F238E27FC236}">
                        <a16:creationId xmlns:a16="http://schemas.microsoft.com/office/drawing/2014/main" id="{37E12F5C-33A2-18F9-2203-FB35123ABA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99607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直接连接符 154">
                    <a:extLst>
                      <a:ext uri="{FF2B5EF4-FFF2-40B4-BE49-F238E27FC236}">
                        <a16:creationId xmlns:a16="http://schemas.microsoft.com/office/drawing/2014/main" id="{1A69A646-FA1C-755D-3909-E1D21A3191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72699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接连接符 155">
                    <a:extLst>
                      <a:ext uri="{FF2B5EF4-FFF2-40B4-BE49-F238E27FC236}">
                        <a16:creationId xmlns:a16="http://schemas.microsoft.com/office/drawing/2014/main" id="{15C2E46F-60CD-5A9D-54B6-18D3BF8F4D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45791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直接连接符 156">
                    <a:extLst>
                      <a:ext uri="{FF2B5EF4-FFF2-40B4-BE49-F238E27FC236}">
                        <a16:creationId xmlns:a16="http://schemas.microsoft.com/office/drawing/2014/main" id="{181F0B0D-1074-38FC-0DE2-ABFB37B4F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8883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接连接符 157">
                    <a:extLst>
                      <a:ext uri="{FF2B5EF4-FFF2-40B4-BE49-F238E27FC236}">
                        <a16:creationId xmlns:a16="http://schemas.microsoft.com/office/drawing/2014/main" id="{D07ACB3D-3809-E9B7-1770-D1D16E62C0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91975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直接连接符 158">
                    <a:extLst>
                      <a:ext uri="{FF2B5EF4-FFF2-40B4-BE49-F238E27FC236}">
                        <a16:creationId xmlns:a16="http://schemas.microsoft.com/office/drawing/2014/main" id="{74F3029C-BF67-142F-9B52-4F6DD9734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068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接连接符 159">
                    <a:extLst>
                      <a:ext uri="{FF2B5EF4-FFF2-40B4-BE49-F238E27FC236}">
                        <a16:creationId xmlns:a16="http://schemas.microsoft.com/office/drawing/2014/main" id="{B703D01D-9983-5016-F9C1-BD23017E2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8160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直接连接符 160">
                    <a:extLst>
                      <a:ext uri="{FF2B5EF4-FFF2-40B4-BE49-F238E27FC236}">
                        <a16:creationId xmlns:a16="http://schemas.microsoft.com/office/drawing/2014/main" id="{BCC66BE4-B0FC-CB03-9A79-6DC7B37112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11252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组合 134">
                  <a:extLst>
                    <a:ext uri="{FF2B5EF4-FFF2-40B4-BE49-F238E27FC236}">
                      <a16:creationId xmlns:a16="http://schemas.microsoft.com/office/drawing/2014/main" id="{7F868867-FB7B-E4F9-8DA5-4296A8FF5265}"/>
                    </a:ext>
                  </a:extLst>
                </p:cNvPr>
                <p:cNvGrpSpPr/>
                <p:nvPr/>
              </p:nvGrpSpPr>
              <p:grpSpPr>
                <a:xfrm rot="14402773">
                  <a:off x="6970871" y="5321051"/>
                  <a:ext cx="1195976" cy="304573"/>
                  <a:chOff x="3734146" y="2228935"/>
                  <a:chExt cx="877106" cy="320545"/>
                </a:xfrm>
              </p:grpSpPr>
              <p:cxnSp>
                <p:nvCxnSpPr>
                  <p:cNvPr id="136" name="直接连接符 135">
                    <a:extLst>
                      <a:ext uri="{FF2B5EF4-FFF2-40B4-BE49-F238E27FC236}">
                        <a16:creationId xmlns:a16="http://schemas.microsoft.com/office/drawing/2014/main" id="{50DB6368-5A2A-AC05-2250-8B0F497CC7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4146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接连接符 136">
                    <a:extLst>
                      <a:ext uri="{FF2B5EF4-FFF2-40B4-BE49-F238E27FC236}">
                        <a16:creationId xmlns:a16="http://schemas.microsoft.com/office/drawing/2014/main" id="{1A47D014-9206-9A0F-4956-AA5F928D05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07238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连接符 137">
                    <a:extLst>
                      <a:ext uri="{FF2B5EF4-FFF2-40B4-BE49-F238E27FC236}">
                        <a16:creationId xmlns:a16="http://schemas.microsoft.com/office/drawing/2014/main" id="{2F9E2566-2C4E-A672-9C3B-A5C81C728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0330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接连接符 138">
                    <a:extLst>
                      <a:ext uri="{FF2B5EF4-FFF2-40B4-BE49-F238E27FC236}">
                        <a16:creationId xmlns:a16="http://schemas.microsoft.com/office/drawing/2014/main" id="{25FE4AD0-64E0-E545-189C-2203B1105F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53423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连接符 139">
                    <a:extLst>
                      <a:ext uri="{FF2B5EF4-FFF2-40B4-BE49-F238E27FC236}">
                        <a16:creationId xmlns:a16="http://schemas.microsoft.com/office/drawing/2014/main" id="{BF66CAD6-39D8-E41C-442E-5D03CCCE80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26515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接连接符 140">
                    <a:extLst>
                      <a:ext uri="{FF2B5EF4-FFF2-40B4-BE49-F238E27FC236}">
                        <a16:creationId xmlns:a16="http://schemas.microsoft.com/office/drawing/2014/main" id="{8C4A786B-52DE-930E-6AA1-55A28A6B7B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99607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接连接符 141">
                    <a:extLst>
                      <a:ext uri="{FF2B5EF4-FFF2-40B4-BE49-F238E27FC236}">
                        <a16:creationId xmlns:a16="http://schemas.microsoft.com/office/drawing/2014/main" id="{8391CB9A-2C32-9146-8D9C-8CF51337E1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72699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接连接符 142">
                    <a:extLst>
                      <a:ext uri="{FF2B5EF4-FFF2-40B4-BE49-F238E27FC236}">
                        <a16:creationId xmlns:a16="http://schemas.microsoft.com/office/drawing/2014/main" id="{FB2F4448-DBD9-DA26-45B7-D83768A63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45791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连接符 143">
                    <a:extLst>
                      <a:ext uri="{FF2B5EF4-FFF2-40B4-BE49-F238E27FC236}">
                        <a16:creationId xmlns:a16="http://schemas.microsoft.com/office/drawing/2014/main" id="{E809624A-D387-CA01-FADE-FDB1F106E7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8883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接连接符 144">
                    <a:extLst>
                      <a:ext uri="{FF2B5EF4-FFF2-40B4-BE49-F238E27FC236}">
                        <a16:creationId xmlns:a16="http://schemas.microsoft.com/office/drawing/2014/main" id="{639CD10C-54BA-5E70-1720-06A9617CEF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91975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接连接符 145">
                    <a:extLst>
                      <a:ext uri="{FF2B5EF4-FFF2-40B4-BE49-F238E27FC236}">
                        <a16:creationId xmlns:a16="http://schemas.microsoft.com/office/drawing/2014/main" id="{229600A4-93F8-D78E-3D30-F5F32C1683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068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>
                    <a:extLst>
                      <a:ext uri="{FF2B5EF4-FFF2-40B4-BE49-F238E27FC236}">
                        <a16:creationId xmlns:a16="http://schemas.microsoft.com/office/drawing/2014/main" id="{9233E147-B9CC-E4E4-DEEB-836852EE63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8160" y="2228935"/>
                    <a:ext cx="0" cy="320545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69E80FCA-05E0-94F7-2106-A4D9E36592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11252" y="2320125"/>
                    <a:ext cx="0" cy="138166"/>
                  </a:xfrm>
                  <a:prstGeom prst="line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F21F3767-A8ED-4E93-851B-1D582E3CD0DA}"/>
                  </a:ext>
                </a:extLst>
              </p:cNvPr>
              <p:cNvGrpSpPr/>
              <p:nvPr/>
            </p:nvGrpSpPr>
            <p:grpSpPr>
              <a:xfrm>
                <a:off x="7771424" y="1135028"/>
                <a:ext cx="1707078" cy="1683983"/>
                <a:chOff x="10388309" y="1131341"/>
                <a:chExt cx="2258515" cy="2214121"/>
              </a:xfrm>
            </p:grpSpPr>
            <p:pic>
              <p:nvPicPr>
                <p:cNvPr id="163" name="图片 162">
                  <a:extLst>
                    <a:ext uri="{FF2B5EF4-FFF2-40B4-BE49-F238E27FC236}">
                      <a16:creationId xmlns:a16="http://schemas.microsoft.com/office/drawing/2014/main" id="{17C45F9A-5910-0125-1EA5-3DC33A1FD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14" b="96742" l="2826" r="92383">
                              <a14:foregroundMark x1="7002" y1="29699" x2="12531" y2="35464"/>
                              <a14:foregroundMark x1="12531" y1="35464" x2="12531" y2="35464"/>
                              <a14:foregroundMark x1="6757" y1="41228" x2="9582" y2="46867"/>
                              <a14:foregroundMark x1="3071" y1="42105" x2="3071" y2="42105"/>
                              <a14:foregroundMark x1="57125" y1="20927" x2="62654" y2="37093"/>
                              <a14:foregroundMark x1="57617" y1="9398" x2="55774" y2="16917"/>
                              <a14:foregroundMark x1="47420" y1="15038" x2="47666" y2="30827"/>
                              <a14:foregroundMark x1="51966" y1="10777" x2="60074" y2="9023"/>
                              <a14:foregroundMark x1="60074" y1="9023" x2="72973" y2="12782"/>
                              <a14:foregroundMark x1="72973" y1="12782" x2="82924" y2="24561"/>
                              <a14:foregroundMark x1="82924" y1="24561" x2="80958" y2="35464"/>
                              <a14:foregroundMark x1="80958" y1="35464" x2="71130" y2="43358"/>
                              <a14:foregroundMark x1="71130" y1="43358" x2="54914" y2="45363"/>
                              <a14:foregroundMark x1="54914" y1="45363" x2="44103" y2="34962"/>
                              <a14:foregroundMark x1="44103" y1="34962" x2="43980" y2="26566"/>
                              <a14:foregroundMark x1="43980" y1="26566" x2="50860" y2="12030"/>
                              <a14:foregroundMark x1="65356" y1="57393" x2="59214" y2="87970"/>
                              <a14:foregroundMark x1="48280" y1="62782" x2="47789" y2="72682"/>
                              <a14:foregroundMark x1="47789" y1="72682" x2="52457" y2="86842"/>
                              <a14:foregroundMark x1="52457" y1="86842" x2="54177" y2="88722"/>
                              <a14:foregroundMark x1="73342" y1="59273" x2="82555" y2="68170"/>
                              <a14:foregroundMark x1="82555" y1="68170" x2="82678" y2="68797"/>
                              <a14:foregroundMark x1="57371" y1="53509" x2="50369" y2="57268"/>
                              <a14:foregroundMark x1="50369" y1="57268" x2="44472" y2="66541"/>
                              <a14:foregroundMark x1="44472" y1="66541" x2="49140" y2="89850"/>
                              <a14:foregroundMark x1="49140" y1="89850" x2="62162" y2="93985"/>
                              <a14:foregroundMark x1="62162" y1="93985" x2="72727" y2="86090"/>
                              <a14:foregroundMark x1="72727" y1="86090" x2="72113" y2="56391"/>
                              <a14:foregroundMark x1="72113" y1="56391" x2="83538" y2="67419"/>
                              <a14:foregroundMark x1="83538" y1="67419" x2="89803" y2="89348"/>
                              <a14:foregroundMark x1="54545" y1="61278" x2="72359" y2="58020"/>
                              <a14:foregroundMark x1="72359" y1="58020" x2="82555" y2="61153"/>
                              <a14:foregroundMark x1="82555" y1="61153" x2="91892" y2="85589"/>
                              <a14:foregroundMark x1="91892" y1="85589" x2="90418" y2="92982"/>
                              <a14:foregroundMark x1="90418" y1="92982" x2="90418" y2="92982"/>
                              <a14:foregroundMark x1="28501" y1="85464" x2="18059" y2="86090"/>
                              <a14:foregroundMark x1="18059" y1="86090" x2="12654" y2="72556"/>
                              <a14:foregroundMark x1="12654" y1="72556" x2="12654" y2="72306"/>
                              <a14:foregroundMark x1="58477" y1="53509" x2="58231" y2="66416"/>
                              <a14:foregroundMark x1="58231" y1="66416" x2="71744" y2="61529"/>
                              <a14:foregroundMark x1="71744" y1="61529" x2="61794" y2="74060"/>
                              <a14:foregroundMark x1="61794" y1="74060" x2="76167" y2="72306"/>
                              <a14:foregroundMark x1="76167" y1="72306" x2="67813" y2="78822"/>
                              <a14:foregroundMark x1="67813" y1="78822" x2="70147" y2="88596"/>
                              <a14:foregroundMark x1="70147" y1="88596" x2="68305" y2="95865"/>
                              <a14:foregroundMark x1="68305" y1="95865" x2="52334" y2="96992"/>
                              <a14:foregroundMark x1="52334" y1="96992" x2="48894" y2="90351"/>
                              <a14:foregroundMark x1="48894" y1="90351" x2="57862" y2="68546"/>
                              <a14:foregroundMark x1="72482" y1="52632" x2="77518" y2="56516"/>
                              <a14:foregroundMark x1="77518" y1="56516" x2="87592" y2="70050"/>
                              <a14:foregroundMark x1="87592" y1="70050" x2="91769" y2="90351"/>
                              <a14:foregroundMark x1="60197" y1="7018" x2="74693" y2="12657"/>
                              <a14:foregroundMark x1="74693" y1="12657" x2="81941" y2="26190"/>
                              <a14:foregroundMark x1="81941" y1="26190" x2="78501" y2="37719"/>
                              <a14:foregroundMark x1="78501" y1="37719" x2="74201" y2="42857"/>
                              <a14:foregroundMark x1="74201" y1="42857" x2="81081" y2="40476"/>
                              <a14:foregroundMark x1="81081" y1="40476" x2="83661" y2="34085"/>
                              <a14:foregroundMark x1="64988" y1="5514" x2="50983" y2="8396"/>
                              <a14:foregroundMark x1="50983" y1="8396" x2="42506" y2="21178"/>
                              <a14:foregroundMark x1="42506" y1="21178" x2="41523" y2="24060"/>
                              <a14:foregroundMark x1="80098" y1="75063" x2="73710" y2="94486"/>
                              <a14:foregroundMark x1="88206" y1="92481" x2="92383" y2="90476"/>
                              <a14:backgroundMark x1="27396" y1="8145" x2="14988" y2="10526"/>
                              <a14:backgroundMark x1="87715" y1="4261" x2="98280" y2="18170"/>
                              <a14:backgroundMark x1="2948" y1="90602" x2="28133" y2="95614"/>
                              <a14:backgroundMark x1="28133" y1="95614" x2="29730" y2="95489"/>
                              <a14:backgroundMark x1="93612" y1="61404" x2="97052" y2="7343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88309" y="1131341"/>
                  <a:ext cx="2258515" cy="2214121"/>
                </a:xfrm>
                <a:prstGeom prst="rect">
                  <a:avLst/>
                </a:prstGeom>
              </p:spPr>
            </p:pic>
            <p:sp>
              <p:nvSpPr>
                <p:cNvPr id="164" name="任意多边形: 形状 163">
                  <a:extLst>
                    <a:ext uri="{FF2B5EF4-FFF2-40B4-BE49-F238E27FC236}">
                      <a16:creationId xmlns:a16="http://schemas.microsoft.com/office/drawing/2014/main" id="{28B4EE62-8F74-0E9F-64D1-92BFFAA9C3C0}"/>
                    </a:ext>
                  </a:extLst>
                </p:cNvPr>
                <p:cNvSpPr/>
                <p:nvPr/>
              </p:nvSpPr>
              <p:spPr>
                <a:xfrm>
                  <a:off x="11505552" y="1732060"/>
                  <a:ext cx="568181" cy="395535"/>
                </a:xfrm>
                <a:custGeom>
                  <a:avLst/>
                  <a:gdLst>
                    <a:gd name="connsiteX0" fmla="*/ 619 w 591529"/>
                    <a:gd name="connsiteY0" fmla="*/ 7939 h 422153"/>
                    <a:gd name="connsiteX1" fmla="*/ 11402 w 591529"/>
                    <a:gd name="connsiteY1" fmla="*/ 5782 h 422153"/>
                    <a:gd name="connsiteX2" fmla="*/ 13559 w 591529"/>
                    <a:gd name="connsiteY2" fmla="*/ 12252 h 422153"/>
                    <a:gd name="connsiteX3" fmla="*/ 15715 w 591529"/>
                    <a:gd name="connsiteY3" fmla="*/ 20878 h 422153"/>
                    <a:gd name="connsiteX4" fmla="*/ 26498 w 591529"/>
                    <a:gd name="connsiteY4" fmla="*/ 31661 h 422153"/>
                    <a:gd name="connsiteX5" fmla="*/ 37281 w 591529"/>
                    <a:gd name="connsiteY5" fmla="*/ 44601 h 422153"/>
                    <a:gd name="connsiteX6" fmla="*/ 45908 w 591529"/>
                    <a:gd name="connsiteY6" fmla="*/ 57540 h 422153"/>
                    <a:gd name="connsiteX7" fmla="*/ 52378 w 591529"/>
                    <a:gd name="connsiteY7" fmla="*/ 68323 h 422153"/>
                    <a:gd name="connsiteX8" fmla="*/ 58847 w 591529"/>
                    <a:gd name="connsiteY8" fmla="*/ 70480 h 422153"/>
                    <a:gd name="connsiteX9" fmla="*/ 73944 w 591529"/>
                    <a:gd name="connsiteY9" fmla="*/ 85576 h 422153"/>
                    <a:gd name="connsiteX10" fmla="*/ 80413 w 591529"/>
                    <a:gd name="connsiteY10" fmla="*/ 87733 h 422153"/>
                    <a:gd name="connsiteX11" fmla="*/ 95510 w 591529"/>
                    <a:gd name="connsiteY11" fmla="*/ 94203 h 422153"/>
                    <a:gd name="connsiteX12" fmla="*/ 104136 w 591529"/>
                    <a:gd name="connsiteY12" fmla="*/ 98516 h 422153"/>
                    <a:gd name="connsiteX13" fmla="*/ 110606 w 591529"/>
                    <a:gd name="connsiteY13" fmla="*/ 100673 h 422153"/>
                    <a:gd name="connsiteX14" fmla="*/ 117076 w 591529"/>
                    <a:gd name="connsiteY14" fmla="*/ 104986 h 422153"/>
                    <a:gd name="connsiteX15" fmla="*/ 183930 w 591529"/>
                    <a:gd name="connsiteY15" fmla="*/ 107142 h 422153"/>
                    <a:gd name="connsiteX16" fmla="*/ 289604 w 591529"/>
                    <a:gd name="connsiteY16" fmla="*/ 107142 h 422153"/>
                    <a:gd name="connsiteX17" fmla="*/ 300387 w 591529"/>
                    <a:gd name="connsiteY17" fmla="*/ 111456 h 422153"/>
                    <a:gd name="connsiteX18" fmla="*/ 306857 w 591529"/>
                    <a:gd name="connsiteY18" fmla="*/ 113612 h 422153"/>
                    <a:gd name="connsiteX19" fmla="*/ 319796 w 591529"/>
                    <a:gd name="connsiteY19" fmla="*/ 124395 h 422153"/>
                    <a:gd name="connsiteX20" fmla="*/ 326266 w 591529"/>
                    <a:gd name="connsiteY20" fmla="*/ 126552 h 422153"/>
                    <a:gd name="connsiteX21" fmla="*/ 382338 w 591529"/>
                    <a:gd name="connsiteY21" fmla="*/ 135178 h 422153"/>
                    <a:gd name="connsiteX22" fmla="*/ 395278 w 591529"/>
                    <a:gd name="connsiteY22" fmla="*/ 139491 h 422153"/>
                    <a:gd name="connsiteX23" fmla="*/ 447036 w 591529"/>
                    <a:gd name="connsiteY23" fmla="*/ 139491 h 422153"/>
                    <a:gd name="connsiteX24" fmla="*/ 464289 w 591529"/>
                    <a:gd name="connsiteY24" fmla="*/ 135178 h 422153"/>
                    <a:gd name="connsiteX25" fmla="*/ 470759 w 591529"/>
                    <a:gd name="connsiteY25" fmla="*/ 133022 h 422153"/>
                    <a:gd name="connsiteX26" fmla="*/ 481542 w 591529"/>
                    <a:gd name="connsiteY26" fmla="*/ 126552 h 422153"/>
                    <a:gd name="connsiteX27" fmla="*/ 533300 w 591529"/>
                    <a:gd name="connsiteY27" fmla="*/ 111456 h 422153"/>
                    <a:gd name="connsiteX28" fmla="*/ 539770 w 591529"/>
                    <a:gd name="connsiteY28" fmla="*/ 109299 h 422153"/>
                    <a:gd name="connsiteX29" fmla="*/ 559179 w 591529"/>
                    <a:gd name="connsiteY29" fmla="*/ 100673 h 422153"/>
                    <a:gd name="connsiteX30" fmla="*/ 580745 w 591529"/>
                    <a:gd name="connsiteY30" fmla="*/ 85576 h 422153"/>
                    <a:gd name="connsiteX31" fmla="*/ 574276 w 591529"/>
                    <a:gd name="connsiteY31" fmla="*/ 96359 h 422153"/>
                    <a:gd name="connsiteX32" fmla="*/ 565649 w 591529"/>
                    <a:gd name="connsiteY32" fmla="*/ 102829 h 422153"/>
                    <a:gd name="connsiteX33" fmla="*/ 561336 w 591529"/>
                    <a:gd name="connsiteY33" fmla="*/ 115769 h 422153"/>
                    <a:gd name="connsiteX34" fmla="*/ 567806 w 591529"/>
                    <a:gd name="connsiteY34" fmla="*/ 139491 h 422153"/>
                    <a:gd name="connsiteX35" fmla="*/ 576432 w 591529"/>
                    <a:gd name="connsiteY35" fmla="*/ 178310 h 422153"/>
                    <a:gd name="connsiteX36" fmla="*/ 580745 w 591529"/>
                    <a:gd name="connsiteY36" fmla="*/ 184780 h 422153"/>
                    <a:gd name="connsiteX37" fmla="*/ 585059 w 591529"/>
                    <a:gd name="connsiteY37" fmla="*/ 202033 h 422153"/>
                    <a:gd name="connsiteX38" fmla="*/ 591529 w 591529"/>
                    <a:gd name="connsiteY38" fmla="*/ 227912 h 422153"/>
                    <a:gd name="connsiteX39" fmla="*/ 589372 w 591529"/>
                    <a:gd name="connsiteY39" fmla="*/ 243008 h 422153"/>
                    <a:gd name="connsiteX40" fmla="*/ 582902 w 591529"/>
                    <a:gd name="connsiteY40" fmla="*/ 275357 h 422153"/>
                    <a:gd name="connsiteX41" fmla="*/ 569962 w 591529"/>
                    <a:gd name="connsiteY41" fmla="*/ 290454 h 422153"/>
                    <a:gd name="connsiteX42" fmla="*/ 554866 w 591529"/>
                    <a:gd name="connsiteY42" fmla="*/ 305550 h 422153"/>
                    <a:gd name="connsiteX43" fmla="*/ 531144 w 591529"/>
                    <a:gd name="connsiteY43" fmla="*/ 322803 h 422153"/>
                    <a:gd name="connsiteX44" fmla="*/ 522517 w 591529"/>
                    <a:gd name="connsiteY44" fmla="*/ 329273 h 422153"/>
                    <a:gd name="connsiteX45" fmla="*/ 509578 w 591529"/>
                    <a:gd name="connsiteY45" fmla="*/ 340056 h 422153"/>
                    <a:gd name="connsiteX46" fmla="*/ 488012 w 591529"/>
                    <a:gd name="connsiteY46" fmla="*/ 348682 h 422153"/>
                    <a:gd name="connsiteX47" fmla="*/ 475072 w 591529"/>
                    <a:gd name="connsiteY47" fmla="*/ 355152 h 422153"/>
                    <a:gd name="connsiteX48" fmla="*/ 462132 w 591529"/>
                    <a:gd name="connsiteY48" fmla="*/ 363778 h 422153"/>
                    <a:gd name="connsiteX49" fmla="*/ 449193 w 591529"/>
                    <a:gd name="connsiteY49" fmla="*/ 370248 h 422153"/>
                    <a:gd name="connsiteX50" fmla="*/ 434096 w 591529"/>
                    <a:gd name="connsiteY50" fmla="*/ 378874 h 422153"/>
                    <a:gd name="connsiteX51" fmla="*/ 423313 w 591529"/>
                    <a:gd name="connsiteY51" fmla="*/ 387501 h 422153"/>
                    <a:gd name="connsiteX52" fmla="*/ 410374 w 591529"/>
                    <a:gd name="connsiteY52" fmla="*/ 391814 h 422153"/>
                    <a:gd name="connsiteX53" fmla="*/ 401747 w 591529"/>
                    <a:gd name="connsiteY53" fmla="*/ 396127 h 422153"/>
                    <a:gd name="connsiteX54" fmla="*/ 388808 w 591529"/>
                    <a:gd name="connsiteY54" fmla="*/ 400440 h 422153"/>
                    <a:gd name="connsiteX55" fmla="*/ 356459 w 591529"/>
                    <a:gd name="connsiteY55" fmla="*/ 413380 h 422153"/>
                    <a:gd name="connsiteX56" fmla="*/ 278821 w 591529"/>
                    <a:gd name="connsiteY56" fmla="*/ 417693 h 422153"/>
                    <a:gd name="connsiteX57" fmla="*/ 250785 w 591529"/>
                    <a:gd name="connsiteY57" fmla="*/ 422006 h 422153"/>
                    <a:gd name="connsiteX58" fmla="*/ 222749 w 591529"/>
                    <a:gd name="connsiteY58" fmla="*/ 417693 h 422153"/>
                    <a:gd name="connsiteX59" fmla="*/ 214123 w 591529"/>
                    <a:gd name="connsiteY59" fmla="*/ 411223 h 422153"/>
                    <a:gd name="connsiteX60" fmla="*/ 194713 w 591529"/>
                    <a:gd name="connsiteY60" fmla="*/ 396127 h 422153"/>
                    <a:gd name="connsiteX61" fmla="*/ 179617 w 591529"/>
                    <a:gd name="connsiteY61" fmla="*/ 389657 h 422153"/>
                    <a:gd name="connsiteX62" fmla="*/ 170991 w 591529"/>
                    <a:gd name="connsiteY62" fmla="*/ 385344 h 422153"/>
                    <a:gd name="connsiteX63" fmla="*/ 125702 w 591529"/>
                    <a:gd name="connsiteY63" fmla="*/ 372405 h 422153"/>
                    <a:gd name="connsiteX64" fmla="*/ 101979 w 591529"/>
                    <a:gd name="connsiteY64" fmla="*/ 340056 h 422153"/>
                    <a:gd name="connsiteX65" fmla="*/ 84727 w 591529"/>
                    <a:gd name="connsiteY65" fmla="*/ 312020 h 422153"/>
                    <a:gd name="connsiteX66" fmla="*/ 76100 w 591529"/>
                    <a:gd name="connsiteY66" fmla="*/ 260261 h 422153"/>
                    <a:gd name="connsiteX67" fmla="*/ 58847 w 591529"/>
                    <a:gd name="connsiteY67" fmla="*/ 230069 h 422153"/>
                    <a:gd name="connsiteX68" fmla="*/ 50221 w 591529"/>
                    <a:gd name="connsiteY68" fmla="*/ 208503 h 422153"/>
                    <a:gd name="connsiteX69" fmla="*/ 39438 w 591529"/>
                    <a:gd name="connsiteY69" fmla="*/ 191250 h 422153"/>
                    <a:gd name="connsiteX70" fmla="*/ 35125 w 591529"/>
                    <a:gd name="connsiteY70" fmla="*/ 184780 h 422153"/>
                    <a:gd name="connsiteX71" fmla="*/ 26498 w 591529"/>
                    <a:gd name="connsiteY71" fmla="*/ 163214 h 422153"/>
                    <a:gd name="connsiteX72" fmla="*/ 17872 w 591529"/>
                    <a:gd name="connsiteY72" fmla="*/ 143805 h 422153"/>
                    <a:gd name="connsiteX73" fmla="*/ 4932 w 591529"/>
                    <a:gd name="connsiteY73" fmla="*/ 109299 h 422153"/>
                    <a:gd name="connsiteX74" fmla="*/ 2776 w 591529"/>
                    <a:gd name="connsiteY74" fmla="*/ 100673 h 422153"/>
                    <a:gd name="connsiteX75" fmla="*/ 619 w 591529"/>
                    <a:gd name="connsiteY75" fmla="*/ 7939 h 422153"/>
                    <a:gd name="connsiteX0" fmla="*/ 619 w 591529"/>
                    <a:gd name="connsiteY0" fmla="*/ 25963 h 440177"/>
                    <a:gd name="connsiteX1" fmla="*/ 11402 w 591529"/>
                    <a:gd name="connsiteY1" fmla="*/ 23806 h 440177"/>
                    <a:gd name="connsiteX2" fmla="*/ 13559 w 591529"/>
                    <a:gd name="connsiteY2" fmla="*/ 30276 h 440177"/>
                    <a:gd name="connsiteX3" fmla="*/ 15715 w 591529"/>
                    <a:gd name="connsiteY3" fmla="*/ 38902 h 440177"/>
                    <a:gd name="connsiteX4" fmla="*/ 26498 w 591529"/>
                    <a:gd name="connsiteY4" fmla="*/ 49685 h 440177"/>
                    <a:gd name="connsiteX5" fmla="*/ 37281 w 591529"/>
                    <a:gd name="connsiteY5" fmla="*/ 62625 h 440177"/>
                    <a:gd name="connsiteX6" fmla="*/ 45908 w 591529"/>
                    <a:gd name="connsiteY6" fmla="*/ 75564 h 440177"/>
                    <a:gd name="connsiteX7" fmla="*/ 52378 w 591529"/>
                    <a:gd name="connsiteY7" fmla="*/ 86347 h 440177"/>
                    <a:gd name="connsiteX8" fmla="*/ 58847 w 591529"/>
                    <a:gd name="connsiteY8" fmla="*/ 88504 h 440177"/>
                    <a:gd name="connsiteX9" fmla="*/ 73944 w 591529"/>
                    <a:gd name="connsiteY9" fmla="*/ 103600 h 440177"/>
                    <a:gd name="connsiteX10" fmla="*/ 80413 w 591529"/>
                    <a:gd name="connsiteY10" fmla="*/ 105757 h 440177"/>
                    <a:gd name="connsiteX11" fmla="*/ 95510 w 591529"/>
                    <a:gd name="connsiteY11" fmla="*/ 112227 h 440177"/>
                    <a:gd name="connsiteX12" fmla="*/ 104136 w 591529"/>
                    <a:gd name="connsiteY12" fmla="*/ 116540 h 440177"/>
                    <a:gd name="connsiteX13" fmla="*/ 110606 w 591529"/>
                    <a:gd name="connsiteY13" fmla="*/ 118697 h 440177"/>
                    <a:gd name="connsiteX14" fmla="*/ 117076 w 591529"/>
                    <a:gd name="connsiteY14" fmla="*/ 123010 h 440177"/>
                    <a:gd name="connsiteX15" fmla="*/ 183930 w 591529"/>
                    <a:gd name="connsiteY15" fmla="*/ 125166 h 440177"/>
                    <a:gd name="connsiteX16" fmla="*/ 289604 w 591529"/>
                    <a:gd name="connsiteY16" fmla="*/ 125166 h 440177"/>
                    <a:gd name="connsiteX17" fmla="*/ 300387 w 591529"/>
                    <a:gd name="connsiteY17" fmla="*/ 129480 h 440177"/>
                    <a:gd name="connsiteX18" fmla="*/ 306857 w 591529"/>
                    <a:gd name="connsiteY18" fmla="*/ 131636 h 440177"/>
                    <a:gd name="connsiteX19" fmla="*/ 319796 w 591529"/>
                    <a:gd name="connsiteY19" fmla="*/ 142419 h 440177"/>
                    <a:gd name="connsiteX20" fmla="*/ 326266 w 591529"/>
                    <a:gd name="connsiteY20" fmla="*/ 144576 h 440177"/>
                    <a:gd name="connsiteX21" fmla="*/ 382338 w 591529"/>
                    <a:gd name="connsiteY21" fmla="*/ 153202 h 440177"/>
                    <a:gd name="connsiteX22" fmla="*/ 395278 w 591529"/>
                    <a:gd name="connsiteY22" fmla="*/ 157515 h 440177"/>
                    <a:gd name="connsiteX23" fmla="*/ 447036 w 591529"/>
                    <a:gd name="connsiteY23" fmla="*/ 157515 h 440177"/>
                    <a:gd name="connsiteX24" fmla="*/ 464289 w 591529"/>
                    <a:gd name="connsiteY24" fmla="*/ 153202 h 440177"/>
                    <a:gd name="connsiteX25" fmla="*/ 470759 w 591529"/>
                    <a:gd name="connsiteY25" fmla="*/ 151046 h 440177"/>
                    <a:gd name="connsiteX26" fmla="*/ 481542 w 591529"/>
                    <a:gd name="connsiteY26" fmla="*/ 144576 h 440177"/>
                    <a:gd name="connsiteX27" fmla="*/ 533300 w 591529"/>
                    <a:gd name="connsiteY27" fmla="*/ 129480 h 440177"/>
                    <a:gd name="connsiteX28" fmla="*/ 539770 w 591529"/>
                    <a:gd name="connsiteY28" fmla="*/ 127323 h 440177"/>
                    <a:gd name="connsiteX29" fmla="*/ 559179 w 591529"/>
                    <a:gd name="connsiteY29" fmla="*/ 118697 h 440177"/>
                    <a:gd name="connsiteX30" fmla="*/ 580745 w 591529"/>
                    <a:gd name="connsiteY30" fmla="*/ 103600 h 440177"/>
                    <a:gd name="connsiteX31" fmla="*/ 585059 w 591529"/>
                    <a:gd name="connsiteY31" fmla="*/ 83 h 440177"/>
                    <a:gd name="connsiteX32" fmla="*/ 565649 w 591529"/>
                    <a:gd name="connsiteY32" fmla="*/ 120853 h 440177"/>
                    <a:gd name="connsiteX33" fmla="*/ 561336 w 591529"/>
                    <a:gd name="connsiteY33" fmla="*/ 133793 h 440177"/>
                    <a:gd name="connsiteX34" fmla="*/ 567806 w 591529"/>
                    <a:gd name="connsiteY34" fmla="*/ 157515 h 440177"/>
                    <a:gd name="connsiteX35" fmla="*/ 576432 w 591529"/>
                    <a:gd name="connsiteY35" fmla="*/ 196334 h 440177"/>
                    <a:gd name="connsiteX36" fmla="*/ 580745 w 591529"/>
                    <a:gd name="connsiteY36" fmla="*/ 202804 h 440177"/>
                    <a:gd name="connsiteX37" fmla="*/ 585059 w 591529"/>
                    <a:gd name="connsiteY37" fmla="*/ 220057 h 440177"/>
                    <a:gd name="connsiteX38" fmla="*/ 591529 w 591529"/>
                    <a:gd name="connsiteY38" fmla="*/ 245936 h 440177"/>
                    <a:gd name="connsiteX39" fmla="*/ 589372 w 591529"/>
                    <a:gd name="connsiteY39" fmla="*/ 261032 h 440177"/>
                    <a:gd name="connsiteX40" fmla="*/ 582902 w 591529"/>
                    <a:gd name="connsiteY40" fmla="*/ 293381 h 440177"/>
                    <a:gd name="connsiteX41" fmla="*/ 569962 w 591529"/>
                    <a:gd name="connsiteY41" fmla="*/ 308478 h 440177"/>
                    <a:gd name="connsiteX42" fmla="*/ 554866 w 591529"/>
                    <a:gd name="connsiteY42" fmla="*/ 323574 h 440177"/>
                    <a:gd name="connsiteX43" fmla="*/ 531144 w 591529"/>
                    <a:gd name="connsiteY43" fmla="*/ 340827 h 440177"/>
                    <a:gd name="connsiteX44" fmla="*/ 522517 w 591529"/>
                    <a:gd name="connsiteY44" fmla="*/ 347297 h 440177"/>
                    <a:gd name="connsiteX45" fmla="*/ 509578 w 591529"/>
                    <a:gd name="connsiteY45" fmla="*/ 358080 h 440177"/>
                    <a:gd name="connsiteX46" fmla="*/ 488012 w 591529"/>
                    <a:gd name="connsiteY46" fmla="*/ 366706 h 440177"/>
                    <a:gd name="connsiteX47" fmla="*/ 475072 w 591529"/>
                    <a:gd name="connsiteY47" fmla="*/ 373176 h 440177"/>
                    <a:gd name="connsiteX48" fmla="*/ 462132 w 591529"/>
                    <a:gd name="connsiteY48" fmla="*/ 381802 h 440177"/>
                    <a:gd name="connsiteX49" fmla="*/ 449193 w 591529"/>
                    <a:gd name="connsiteY49" fmla="*/ 388272 h 440177"/>
                    <a:gd name="connsiteX50" fmla="*/ 434096 w 591529"/>
                    <a:gd name="connsiteY50" fmla="*/ 396898 h 440177"/>
                    <a:gd name="connsiteX51" fmla="*/ 423313 w 591529"/>
                    <a:gd name="connsiteY51" fmla="*/ 405525 h 440177"/>
                    <a:gd name="connsiteX52" fmla="*/ 410374 w 591529"/>
                    <a:gd name="connsiteY52" fmla="*/ 409838 h 440177"/>
                    <a:gd name="connsiteX53" fmla="*/ 401747 w 591529"/>
                    <a:gd name="connsiteY53" fmla="*/ 414151 h 440177"/>
                    <a:gd name="connsiteX54" fmla="*/ 388808 w 591529"/>
                    <a:gd name="connsiteY54" fmla="*/ 418464 h 440177"/>
                    <a:gd name="connsiteX55" fmla="*/ 356459 w 591529"/>
                    <a:gd name="connsiteY55" fmla="*/ 431404 h 440177"/>
                    <a:gd name="connsiteX56" fmla="*/ 278821 w 591529"/>
                    <a:gd name="connsiteY56" fmla="*/ 435717 h 440177"/>
                    <a:gd name="connsiteX57" fmla="*/ 250785 w 591529"/>
                    <a:gd name="connsiteY57" fmla="*/ 440030 h 440177"/>
                    <a:gd name="connsiteX58" fmla="*/ 222749 w 591529"/>
                    <a:gd name="connsiteY58" fmla="*/ 435717 h 440177"/>
                    <a:gd name="connsiteX59" fmla="*/ 214123 w 591529"/>
                    <a:gd name="connsiteY59" fmla="*/ 429247 h 440177"/>
                    <a:gd name="connsiteX60" fmla="*/ 194713 w 591529"/>
                    <a:gd name="connsiteY60" fmla="*/ 414151 h 440177"/>
                    <a:gd name="connsiteX61" fmla="*/ 179617 w 591529"/>
                    <a:gd name="connsiteY61" fmla="*/ 407681 h 440177"/>
                    <a:gd name="connsiteX62" fmla="*/ 170991 w 591529"/>
                    <a:gd name="connsiteY62" fmla="*/ 403368 h 440177"/>
                    <a:gd name="connsiteX63" fmla="*/ 125702 w 591529"/>
                    <a:gd name="connsiteY63" fmla="*/ 390429 h 440177"/>
                    <a:gd name="connsiteX64" fmla="*/ 101979 w 591529"/>
                    <a:gd name="connsiteY64" fmla="*/ 358080 h 440177"/>
                    <a:gd name="connsiteX65" fmla="*/ 84727 w 591529"/>
                    <a:gd name="connsiteY65" fmla="*/ 330044 h 440177"/>
                    <a:gd name="connsiteX66" fmla="*/ 76100 w 591529"/>
                    <a:gd name="connsiteY66" fmla="*/ 278285 h 440177"/>
                    <a:gd name="connsiteX67" fmla="*/ 58847 w 591529"/>
                    <a:gd name="connsiteY67" fmla="*/ 248093 h 440177"/>
                    <a:gd name="connsiteX68" fmla="*/ 50221 w 591529"/>
                    <a:gd name="connsiteY68" fmla="*/ 226527 h 440177"/>
                    <a:gd name="connsiteX69" fmla="*/ 39438 w 591529"/>
                    <a:gd name="connsiteY69" fmla="*/ 209274 h 440177"/>
                    <a:gd name="connsiteX70" fmla="*/ 35125 w 591529"/>
                    <a:gd name="connsiteY70" fmla="*/ 202804 h 440177"/>
                    <a:gd name="connsiteX71" fmla="*/ 26498 w 591529"/>
                    <a:gd name="connsiteY71" fmla="*/ 181238 h 440177"/>
                    <a:gd name="connsiteX72" fmla="*/ 17872 w 591529"/>
                    <a:gd name="connsiteY72" fmla="*/ 161829 h 440177"/>
                    <a:gd name="connsiteX73" fmla="*/ 4932 w 591529"/>
                    <a:gd name="connsiteY73" fmla="*/ 127323 h 440177"/>
                    <a:gd name="connsiteX74" fmla="*/ 2776 w 591529"/>
                    <a:gd name="connsiteY74" fmla="*/ 118697 h 440177"/>
                    <a:gd name="connsiteX75" fmla="*/ 619 w 591529"/>
                    <a:gd name="connsiteY75" fmla="*/ 25963 h 440177"/>
                    <a:gd name="connsiteX0" fmla="*/ 619 w 591529"/>
                    <a:gd name="connsiteY0" fmla="*/ 26431 h 440645"/>
                    <a:gd name="connsiteX1" fmla="*/ 11402 w 591529"/>
                    <a:gd name="connsiteY1" fmla="*/ 24274 h 440645"/>
                    <a:gd name="connsiteX2" fmla="*/ 13559 w 591529"/>
                    <a:gd name="connsiteY2" fmla="*/ 30744 h 440645"/>
                    <a:gd name="connsiteX3" fmla="*/ 15715 w 591529"/>
                    <a:gd name="connsiteY3" fmla="*/ 39370 h 440645"/>
                    <a:gd name="connsiteX4" fmla="*/ 26498 w 591529"/>
                    <a:gd name="connsiteY4" fmla="*/ 50153 h 440645"/>
                    <a:gd name="connsiteX5" fmla="*/ 37281 w 591529"/>
                    <a:gd name="connsiteY5" fmla="*/ 63093 h 440645"/>
                    <a:gd name="connsiteX6" fmla="*/ 45908 w 591529"/>
                    <a:gd name="connsiteY6" fmla="*/ 76032 h 440645"/>
                    <a:gd name="connsiteX7" fmla="*/ 52378 w 591529"/>
                    <a:gd name="connsiteY7" fmla="*/ 86815 h 440645"/>
                    <a:gd name="connsiteX8" fmla="*/ 58847 w 591529"/>
                    <a:gd name="connsiteY8" fmla="*/ 88972 h 440645"/>
                    <a:gd name="connsiteX9" fmla="*/ 73944 w 591529"/>
                    <a:gd name="connsiteY9" fmla="*/ 104068 h 440645"/>
                    <a:gd name="connsiteX10" fmla="*/ 80413 w 591529"/>
                    <a:gd name="connsiteY10" fmla="*/ 106225 h 440645"/>
                    <a:gd name="connsiteX11" fmla="*/ 95510 w 591529"/>
                    <a:gd name="connsiteY11" fmla="*/ 112695 h 440645"/>
                    <a:gd name="connsiteX12" fmla="*/ 104136 w 591529"/>
                    <a:gd name="connsiteY12" fmla="*/ 117008 h 440645"/>
                    <a:gd name="connsiteX13" fmla="*/ 110606 w 591529"/>
                    <a:gd name="connsiteY13" fmla="*/ 119165 h 440645"/>
                    <a:gd name="connsiteX14" fmla="*/ 117076 w 591529"/>
                    <a:gd name="connsiteY14" fmla="*/ 123478 h 440645"/>
                    <a:gd name="connsiteX15" fmla="*/ 183930 w 591529"/>
                    <a:gd name="connsiteY15" fmla="*/ 125634 h 440645"/>
                    <a:gd name="connsiteX16" fmla="*/ 289604 w 591529"/>
                    <a:gd name="connsiteY16" fmla="*/ 125634 h 440645"/>
                    <a:gd name="connsiteX17" fmla="*/ 300387 w 591529"/>
                    <a:gd name="connsiteY17" fmla="*/ 129948 h 440645"/>
                    <a:gd name="connsiteX18" fmla="*/ 306857 w 591529"/>
                    <a:gd name="connsiteY18" fmla="*/ 132104 h 440645"/>
                    <a:gd name="connsiteX19" fmla="*/ 319796 w 591529"/>
                    <a:gd name="connsiteY19" fmla="*/ 142887 h 440645"/>
                    <a:gd name="connsiteX20" fmla="*/ 326266 w 591529"/>
                    <a:gd name="connsiteY20" fmla="*/ 145044 h 440645"/>
                    <a:gd name="connsiteX21" fmla="*/ 382338 w 591529"/>
                    <a:gd name="connsiteY21" fmla="*/ 153670 h 440645"/>
                    <a:gd name="connsiteX22" fmla="*/ 395278 w 591529"/>
                    <a:gd name="connsiteY22" fmla="*/ 157983 h 440645"/>
                    <a:gd name="connsiteX23" fmla="*/ 447036 w 591529"/>
                    <a:gd name="connsiteY23" fmla="*/ 157983 h 440645"/>
                    <a:gd name="connsiteX24" fmla="*/ 464289 w 591529"/>
                    <a:gd name="connsiteY24" fmla="*/ 153670 h 440645"/>
                    <a:gd name="connsiteX25" fmla="*/ 470759 w 591529"/>
                    <a:gd name="connsiteY25" fmla="*/ 151514 h 440645"/>
                    <a:gd name="connsiteX26" fmla="*/ 481542 w 591529"/>
                    <a:gd name="connsiteY26" fmla="*/ 145044 h 440645"/>
                    <a:gd name="connsiteX27" fmla="*/ 533300 w 591529"/>
                    <a:gd name="connsiteY27" fmla="*/ 129948 h 440645"/>
                    <a:gd name="connsiteX28" fmla="*/ 539770 w 591529"/>
                    <a:gd name="connsiteY28" fmla="*/ 127791 h 440645"/>
                    <a:gd name="connsiteX29" fmla="*/ 559179 w 591529"/>
                    <a:gd name="connsiteY29" fmla="*/ 119165 h 440645"/>
                    <a:gd name="connsiteX30" fmla="*/ 580745 w 591529"/>
                    <a:gd name="connsiteY30" fmla="*/ 104068 h 440645"/>
                    <a:gd name="connsiteX31" fmla="*/ 585059 w 591529"/>
                    <a:gd name="connsiteY31" fmla="*/ 551 h 440645"/>
                    <a:gd name="connsiteX32" fmla="*/ 561336 w 591529"/>
                    <a:gd name="connsiteY32" fmla="*/ 60936 h 440645"/>
                    <a:gd name="connsiteX33" fmla="*/ 561336 w 591529"/>
                    <a:gd name="connsiteY33" fmla="*/ 134261 h 440645"/>
                    <a:gd name="connsiteX34" fmla="*/ 567806 w 591529"/>
                    <a:gd name="connsiteY34" fmla="*/ 157983 h 440645"/>
                    <a:gd name="connsiteX35" fmla="*/ 576432 w 591529"/>
                    <a:gd name="connsiteY35" fmla="*/ 196802 h 440645"/>
                    <a:gd name="connsiteX36" fmla="*/ 580745 w 591529"/>
                    <a:gd name="connsiteY36" fmla="*/ 203272 h 440645"/>
                    <a:gd name="connsiteX37" fmla="*/ 585059 w 591529"/>
                    <a:gd name="connsiteY37" fmla="*/ 220525 h 440645"/>
                    <a:gd name="connsiteX38" fmla="*/ 591529 w 591529"/>
                    <a:gd name="connsiteY38" fmla="*/ 246404 h 440645"/>
                    <a:gd name="connsiteX39" fmla="*/ 589372 w 591529"/>
                    <a:gd name="connsiteY39" fmla="*/ 261500 h 440645"/>
                    <a:gd name="connsiteX40" fmla="*/ 582902 w 591529"/>
                    <a:gd name="connsiteY40" fmla="*/ 293849 h 440645"/>
                    <a:gd name="connsiteX41" fmla="*/ 569962 w 591529"/>
                    <a:gd name="connsiteY41" fmla="*/ 308946 h 440645"/>
                    <a:gd name="connsiteX42" fmla="*/ 554866 w 591529"/>
                    <a:gd name="connsiteY42" fmla="*/ 324042 h 440645"/>
                    <a:gd name="connsiteX43" fmla="*/ 531144 w 591529"/>
                    <a:gd name="connsiteY43" fmla="*/ 341295 h 440645"/>
                    <a:gd name="connsiteX44" fmla="*/ 522517 w 591529"/>
                    <a:gd name="connsiteY44" fmla="*/ 347765 h 440645"/>
                    <a:gd name="connsiteX45" fmla="*/ 509578 w 591529"/>
                    <a:gd name="connsiteY45" fmla="*/ 358548 h 440645"/>
                    <a:gd name="connsiteX46" fmla="*/ 488012 w 591529"/>
                    <a:gd name="connsiteY46" fmla="*/ 367174 h 440645"/>
                    <a:gd name="connsiteX47" fmla="*/ 475072 w 591529"/>
                    <a:gd name="connsiteY47" fmla="*/ 373644 h 440645"/>
                    <a:gd name="connsiteX48" fmla="*/ 462132 w 591529"/>
                    <a:gd name="connsiteY48" fmla="*/ 382270 h 440645"/>
                    <a:gd name="connsiteX49" fmla="*/ 449193 w 591529"/>
                    <a:gd name="connsiteY49" fmla="*/ 388740 h 440645"/>
                    <a:gd name="connsiteX50" fmla="*/ 434096 w 591529"/>
                    <a:gd name="connsiteY50" fmla="*/ 397366 h 440645"/>
                    <a:gd name="connsiteX51" fmla="*/ 423313 w 591529"/>
                    <a:gd name="connsiteY51" fmla="*/ 405993 h 440645"/>
                    <a:gd name="connsiteX52" fmla="*/ 410374 w 591529"/>
                    <a:gd name="connsiteY52" fmla="*/ 410306 h 440645"/>
                    <a:gd name="connsiteX53" fmla="*/ 401747 w 591529"/>
                    <a:gd name="connsiteY53" fmla="*/ 414619 h 440645"/>
                    <a:gd name="connsiteX54" fmla="*/ 388808 w 591529"/>
                    <a:gd name="connsiteY54" fmla="*/ 418932 h 440645"/>
                    <a:gd name="connsiteX55" fmla="*/ 356459 w 591529"/>
                    <a:gd name="connsiteY55" fmla="*/ 431872 h 440645"/>
                    <a:gd name="connsiteX56" fmla="*/ 278821 w 591529"/>
                    <a:gd name="connsiteY56" fmla="*/ 436185 h 440645"/>
                    <a:gd name="connsiteX57" fmla="*/ 250785 w 591529"/>
                    <a:gd name="connsiteY57" fmla="*/ 440498 h 440645"/>
                    <a:gd name="connsiteX58" fmla="*/ 222749 w 591529"/>
                    <a:gd name="connsiteY58" fmla="*/ 436185 h 440645"/>
                    <a:gd name="connsiteX59" fmla="*/ 214123 w 591529"/>
                    <a:gd name="connsiteY59" fmla="*/ 429715 h 440645"/>
                    <a:gd name="connsiteX60" fmla="*/ 194713 w 591529"/>
                    <a:gd name="connsiteY60" fmla="*/ 414619 h 440645"/>
                    <a:gd name="connsiteX61" fmla="*/ 179617 w 591529"/>
                    <a:gd name="connsiteY61" fmla="*/ 408149 h 440645"/>
                    <a:gd name="connsiteX62" fmla="*/ 170991 w 591529"/>
                    <a:gd name="connsiteY62" fmla="*/ 403836 h 440645"/>
                    <a:gd name="connsiteX63" fmla="*/ 125702 w 591529"/>
                    <a:gd name="connsiteY63" fmla="*/ 390897 h 440645"/>
                    <a:gd name="connsiteX64" fmla="*/ 101979 w 591529"/>
                    <a:gd name="connsiteY64" fmla="*/ 358548 h 440645"/>
                    <a:gd name="connsiteX65" fmla="*/ 84727 w 591529"/>
                    <a:gd name="connsiteY65" fmla="*/ 330512 h 440645"/>
                    <a:gd name="connsiteX66" fmla="*/ 76100 w 591529"/>
                    <a:gd name="connsiteY66" fmla="*/ 278753 h 440645"/>
                    <a:gd name="connsiteX67" fmla="*/ 58847 w 591529"/>
                    <a:gd name="connsiteY67" fmla="*/ 248561 h 440645"/>
                    <a:gd name="connsiteX68" fmla="*/ 50221 w 591529"/>
                    <a:gd name="connsiteY68" fmla="*/ 226995 h 440645"/>
                    <a:gd name="connsiteX69" fmla="*/ 39438 w 591529"/>
                    <a:gd name="connsiteY69" fmla="*/ 209742 h 440645"/>
                    <a:gd name="connsiteX70" fmla="*/ 35125 w 591529"/>
                    <a:gd name="connsiteY70" fmla="*/ 203272 h 440645"/>
                    <a:gd name="connsiteX71" fmla="*/ 26498 w 591529"/>
                    <a:gd name="connsiteY71" fmla="*/ 181706 h 440645"/>
                    <a:gd name="connsiteX72" fmla="*/ 17872 w 591529"/>
                    <a:gd name="connsiteY72" fmla="*/ 162297 h 440645"/>
                    <a:gd name="connsiteX73" fmla="*/ 4932 w 591529"/>
                    <a:gd name="connsiteY73" fmla="*/ 127791 h 440645"/>
                    <a:gd name="connsiteX74" fmla="*/ 2776 w 591529"/>
                    <a:gd name="connsiteY74" fmla="*/ 119165 h 440645"/>
                    <a:gd name="connsiteX75" fmla="*/ 619 w 591529"/>
                    <a:gd name="connsiteY75" fmla="*/ 26431 h 440645"/>
                    <a:gd name="connsiteX0" fmla="*/ 619 w 591529"/>
                    <a:gd name="connsiteY0" fmla="*/ 26482 h 440696"/>
                    <a:gd name="connsiteX1" fmla="*/ 11402 w 591529"/>
                    <a:gd name="connsiteY1" fmla="*/ 24325 h 440696"/>
                    <a:gd name="connsiteX2" fmla="*/ 13559 w 591529"/>
                    <a:gd name="connsiteY2" fmla="*/ 30795 h 440696"/>
                    <a:gd name="connsiteX3" fmla="*/ 15715 w 591529"/>
                    <a:gd name="connsiteY3" fmla="*/ 39421 h 440696"/>
                    <a:gd name="connsiteX4" fmla="*/ 26498 w 591529"/>
                    <a:gd name="connsiteY4" fmla="*/ 50204 h 440696"/>
                    <a:gd name="connsiteX5" fmla="*/ 37281 w 591529"/>
                    <a:gd name="connsiteY5" fmla="*/ 63144 h 440696"/>
                    <a:gd name="connsiteX6" fmla="*/ 45908 w 591529"/>
                    <a:gd name="connsiteY6" fmla="*/ 76083 h 440696"/>
                    <a:gd name="connsiteX7" fmla="*/ 52378 w 591529"/>
                    <a:gd name="connsiteY7" fmla="*/ 86866 h 440696"/>
                    <a:gd name="connsiteX8" fmla="*/ 58847 w 591529"/>
                    <a:gd name="connsiteY8" fmla="*/ 89023 h 440696"/>
                    <a:gd name="connsiteX9" fmla="*/ 73944 w 591529"/>
                    <a:gd name="connsiteY9" fmla="*/ 104119 h 440696"/>
                    <a:gd name="connsiteX10" fmla="*/ 80413 w 591529"/>
                    <a:gd name="connsiteY10" fmla="*/ 106276 h 440696"/>
                    <a:gd name="connsiteX11" fmla="*/ 95510 w 591529"/>
                    <a:gd name="connsiteY11" fmla="*/ 112746 h 440696"/>
                    <a:gd name="connsiteX12" fmla="*/ 104136 w 591529"/>
                    <a:gd name="connsiteY12" fmla="*/ 117059 h 440696"/>
                    <a:gd name="connsiteX13" fmla="*/ 110606 w 591529"/>
                    <a:gd name="connsiteY13" fmla="*/ 119216 h 440696"/>
                    <a:gd name="connsiteX14" fmla="*/ 117076 w 591529"/>
                    <a:gd name="connsiteY14" fmla="*/ 123529 h 440696"/>
                    <a:gd name="connsiteX15" fmla="*/ 183930 w 591529"/>
                    <a:gd name="connsiteY15" fmla="*/ 125685 h 440696"/>
                    <a:gd name="connsiteX16" fmla="*/ 289604 w 591529"/>
                    <a:gd name="connsiteY16" fmla="*/ 125685 h 440696"/>
                    <a:gd name="connsiteX17" fmla="*/ 300387 w 591529"/>
                    <a:gd name="connsiteY17" fmla="*/ 129999 h 440696"/>
                    <a:gd name="connsiteX18" fmla="*/ 306857 w 591529"/>
                    <a:gd name="connsiteY18" fmla="*/ 132155 h 440696"/>
                    <a:gd name="connsiteX19" fmla="*/ 319796 w 591529"/>
                    <a:gd name="connsiteY19" fmla="*/ 142938 h 440696"/>
                    <a:gd name="connsiteX20" fmla="*/ 326266 w 591529"/>
                    <a:gd name="connsiteY20" fmla="*/ 145095 h 440696"/>
                    <a:gd name="connsiteX21" fmla="*/ 382338 w 591529"/>
                    <a:gd name="connsiteY21" fmla="*/ 153721 h 440696"/>
                    <a:gd name="connsiteX22" fmla="*/ 395278 w 591529"/>
                    <a:gd name="connsiteY22" fmla="*/ 158034 h 440696"/>
                    <a:gd name="connsiteX23" fmla="*/ 447036 w 591529"/>
                    <a:gd name="connsiteY23" fmla="*/ 158034 h 440696"/>
                    <a:gd name="connsiteX24" fmla="*/ 464289 w 591529"/>
                    <a:gd name="connsiteY24" fmla="*/ 153721 h 440696"/>
                    <a:gd name="connsiteX25" fmla="*/ 470759 w 591529"/>
                    <a:gd name="connsiteY25" fmla="*/ 151565 h 440696"/>
                    <a:gd name="connsiteX26" fmla="*/ 481542 w 591529"/>
                    <a:gd name="connsiteY26" fmla="*/ 145095 h 440696"/>
                    <a:gd name="connsiteX27" fmla="*/ 533300 w 591529"/>
                    <a:gd name="connsiteY27" fmla="*/ 129999 h 440696"/>
                    <a:gd name="connsiteX28" fmla="*/ 539770 w 591529"/>
                    <a:gd name="connsiteY28" fmla="*/ 127842 h 440696"/>
                    <a:gd name="connsiteX29" fmla="*/ 559179 w 591529"/>
                    <a:gd name="connsiteY29" fmla="*/ 119216 h 440696"/>
                    <a:gd name="connsiteX30" fmla="*/ 587214 w 591529"/>
                    <a:gd name="connsiteY30" fmla="*/ 106276 h 440696"/>
                    <a:gd name="connsiteX31" fmla="*/ 585059 w 591529"/>
                    <a:gd name="connsiteY31" fmla="*/ 602 h 440696"/>
                    <a:gd name="connsiteX32" fmla="*/ 561336 w 591529"/>
                    <a:gd name="connsiteY32" fmla="*/ 60987 h 440696"/>
                    <a:gd name="connsiteX33" fmla="*/ 561336 w 591529"/>
                    <a:gd name="connsiteY33" fmla="*/ 134312 h 440696"/>
                    <a:gd name="connsiteX34" fmla="*/ 567806 w 591529"/>
                    <a:gd name="connsiteY34" fmla="*/ 158034 h 440696"/>
                    <a:gd name="connsiteX35" fmla="*/ 576432 w 591529"/>
                    <a:gd name="connsiteY35" fmla="*/ 196853 h 440696"/>
                    <a:gd name="connsiteX36" fmla="*/ 580745 w 591529"/>
                    <a:gd name="connsiteY36" fmla="*/ 203323 h 440696"/>
                    <a:gd name="connsiteX37" fmla="*/ 585059 w 591529"/>
                    <a:gd name="connsiteY37" fmla="*/ 220576 h 440696"/>
                    <a:gd name="connsiteX38" fmla="*/ 591529 w 591529"/>
                    <a:gd name="connsiteY38" fmla="*/ 246455 h 440696"/>
                    <a:gd name="connsiteX39" fmla="*/ 589372 w 591529"/>
                    <a:gd name="connsiteY39" fmla="*/ 261551 h 440696"/>
                    <a:gd name="connsiteX40" fmla="*/ 582902 w 591529"/>
                    <a:gd name="connsiteY40" fmla="*/ 293900 h 440696"/>
                    <a:gd name="connsiteX41" fmla="*/ 569962 w 591529"/>
                    <a:gd name="connsiteY41" fmla="*/ 308997 h 440696"/>
                    <a:gd name="connsiteX42" fmla="*/ 554866 w 591529"/>
                    <a:gd name="connsiteY42" fmla="*/ 324093 h 440696"/>
                    <a:gd name="connsiteX43" fmla="*/ 531144 w 591529"/>
                    <a:gd name="connsiteY43" fmla="*/ 341346 h 440696"/>
                    <a:gd name="connsiteX44" fmla="*/ 522517 w 591529"/>
                    <a:gd name="connsiteY44" fmla="*/ 347816 h 440696"/>
                    <a:gd name="connsiteX45" fmla="*/ 509578 w 591529"/>
                    <a:gd name="connsiteY45" fmla="*/ 358599 h 440696"/>
                    <a:gd name="connsiteX46" fmla="*/ 488012 w 591529"/>
                    <a:gd name="connsiteY46" fmla="*/ 367225 h 440696"/>
                    <a:gd name="connsiteX47" fmla="*/ 475072 w 591529"/>
                    <a:gd name="connsiteY47" fmla="*/ 373695 h 440696"/>
                    <a:gd name="connsiteX48" fmla="*/ 462132 w 591529"/>
                    <a:gd name="connsiteY48" fmla="*/ 382321 h 440696"/>
                    <a:gd name="connsiteX49" fmla="*/ 449193 w 591529"/>
                    <a:gd name="connsiteY49" fmla="*/ 388791 h 440696"/>
                    <a:gd name="connsiteX50" fmla="*/ 434096 w 591529"/>
                    <a:gd name="connsiteY50" fmla="*/ 397417 h 440696"/>
                    <a:gd name="connsiteX51" fmla="*/ 423313 w 591529"/>
                    <a:gd name="connsiteY51" fmla="*/ 406044 h 440696"/>
                    <a:gd name="connsiteX52" fmla="*/ 410374 w 591529"/>
                    <a:gd name="connsiteY52" fmla="*/ 410357 h 440696"/>
                    <a:gd name="connsiteX53" fmla="*/ 401747 w 591529"/>
                    <a:gd name="connsiteY53" fmla="*/ 414670 h 440696"/>
                    <a:gd name="connsiteX54" fmla="*/ 388808 w 591529"/>
                    <a:gd name="connsiteY54" fmla="*/ 418983 h 440696"/>
                    <a:gd name="connsiteX55" fmla="*/ 356459 w 591529"/>
                    <a:gd name="connsiteY55" fmla="*/ 431923 h 440696"/>
                    <a:gd name="connsiteX56" fmla="*/ 278821 w 591529"/>
                    <a:gd name="connsiteY56" fmla="*/ 436236 h 440696"/>
                    <a:gd name="connsiteX57" fmla="*/ 250785 w 591529"/>
                    <a:gd name="connsiteY57" fmla="*/ 440549 h 440696"/>
                    <a:gd name="connsiteX58" fmla="*/ 222749 w 591529"/>
                    <a:gd name="connsiteY58" fmla="*/ 436236 h 440696"/>
                    <a:gd name="connsiteX59" fmla="*/ 214123 w 591529"/>
                    <a:gd name="connsiteY59" fmla="*/ 429766 h 440696"/>
                    <a:gd name="connsiteX60" fmla="*/ 194713 w 591529"/>
                    <a:gd name="connsiteY60" fmla="*/ 414670 h 440696"/>
                    <a:gd name="connsiteX61" fmla="*/ 179617 w 591529"/>
                    <a:gd name="connsiteY61" fmla="*/ 408200 h 440696"/>
                    <a:gd name="connsiteX62" fmla="*/ 170991 w 591529"/>
                    <a:gd name="connsiteY62" fmla="*/ 403887 h 440696"/>
                    <a:gd name="connsiteX63" fmla="*/ 125702 w 591529"/>
                    <a:gd name="connsiteY63" fmla="*/ 390948 h 440696"/>
                    <a:gd name="connsiteX64" fmla="*/ 101979 w 591529"/>
                    <a:gd name="connsiteY64" fmla="*/ 358599 h 440696"/>
                    <a:gd name="connsiteX65" fmla="*/ 84727 w 591529"/>
                    <a:gd name="connsiteY65" fmla="*/ 330563 h 440696"/>
                    <a:gd name="connsiteX66" fmla="*/ 76100 w 591529"/>
                    <a:gd name="connsiteY66" fmla="*/ 278804 h 440696"/>
                    <a:gd name="connsiteX67" fmla="*/ 58847 w 591529"/>
                    <a:gd name="connsiteY67" fmla="*/ 248612 h 440696"/>
                    <a:gd name="connsiteX68" fmla="*/ 50221 w 591529"/>
                    <a:gd name="connsiteY68" fmla="*/ 227046 h 440696"/>
                    <a:gd name="connsiteX69" fmla="*/ 39438 w 591529"/>
                    <a:gd name="connsiteY69" fmla="*/ 209793 h 440696"/>
                    <a:gd name="connsiteX70" fmla="*/ 35125 w 591529"/>
                    <a:gd name="connsiteY70" fmla="*/ 203323 h 440696"/>
                    <a:gd name="connsiteX71" fmla="*/ 26498 w 591529"/>
                    <a:gd name="connsiteY71" fmla="*/ 181757 h 440696"/>
                    <a:gd name="connsiteX72" fmla="*/ 17872 w 591529"/>
                    <a:gd name="connsiteY72" fmla="*/ 162348 h 440696"/>
                    <a:gd name="connsiteX73" fmla="*/ 4932 w 591529"/>
                    <a:gd name="connsiteY73" fmla="*/ 127842 h 440696"/>
                    <a:gd name="connsiteX74" fmla="*/ 2776 w 591529"/>
                    <a:gd name="connsiteY74" fmla="*/ 119216 h 440696"/>
                    <a:gd name="connsiteX75" fmla="*/ 619 w 591529"/>
                    <a:gd name="connsiteY75" fmla="*/ 26482 h 440696"/>
                    <a:gd name="connsiteX0" fmla="*/ 619 w 591529"/>
                    <a:gd name="connsiteY0" fmla="*/ 26482 h 440696"/>
                    <a:gd name="connsiteX1" fmla="*/ 11402 w 591529"/>
                    <a:gd name="connsiteY1" fmla="*/ 24325 h 440696"/>
                    <a:gd name="connsiteX2" fmla="*/ 13559 w 591529"/>
                    <a:gd name="connsiteY2" fmla="*/ 30795 h 440696"/>
                    <a:gd name="connsiteX3" fmla="*/ 15715 w 591529"/>
                    <a:gd name="connsiteY3" fmla="*/ 39421 h 440696"/>
                    <a:gd name="connsiteX4" fmla="*/ 26498 w 591529"/>
                    <a:gd name="connsiteY4" fmla="*/ 50204 h 440696"/>
                    <a:gd name="connsiteX5" fmla="*/ 37281 w 591529"/>
                    <a:gd name="connsiteY5" fmla="*/ 63144 h 440696"/>
                    <a:gd name="connsiteX6" fmla="*/ 45908 w 591529"/>
                    <a:gd name="connsiteY6" fmla="*/ 76083 h 440696"/>
                    <a:gd name="connsiteX7" fmla="*/ 52378 w 591529"/>
                    <a:gd name="connsiteY7" fmla="*/ 86866 h 440696"/>
                    <a:gd name="connsiteX8" fmla="*/ 58847 w 591529"/>
                    <a:gd name="connsiteY8" fmla="*/ 89023 h 440696"/>
                    <a:gd name="connsiteX9" fmla="*/ 73944 w 591529"/>
                    <a:gd name="connsiteY9" fmla="*/ 104119 h 440696"/>
                    <a:gd name="connsiteX10" fmla="*/ 80413 w 591529"/>
                    <a:gd name="connsiteY10" fmla="*/ 106276 h 440696"/>
                    <a:gd name="connsiteX11" fmla="*/ 95510 w 591529"/>
                    <a:gd name="connsiteY11" fmla="*/ 112746 h 440696"/>
                    <a:gd name="connsiteX12" fmla="*/ 104136 w 591529"/>
                    <a:gd name="connsiteY12" fmla="*/ 117059 h 440696"/>
                    <a:gd name="connsiteX13" fmla="*/ 110606 w 591529"/>
                    <a:gd name="connsiteY13" fmla="*/ 119216 h 440696"/>
                    <a:gd name="connsiteX14" fmla="*/ 117076 w 591529"/>
                    <a:gd name="connsiteY14" fmla="*/ 123529 h 440696"/>
                    <a:gd name="connsiteX15" fmla="*/ 183930 w 591529"/>
                    <a:gd name="connsiteY15" fmla="*/ 125685 h 440696"/>
                    <a:gd name="connsiteX16" fmla="*/ 289604 w 591529"/>
                    <a:gd name="connsiteY16" fmla="*/ 125685 h 440696"/>
                    <a:gd name="connsiteX17" fmla="*/ 300387 w 591529"/>
                    <a:gd name="connsiteY17" fmla="*/ 129999 h 440696"/>
                    <a:gd name="connsiteX18" fmla="*/ 306857 w 591529"/>
                    <a:gd name="connsiteY18" fmla="*/ 132155 h 440696"/>
                    <a:gd name="connsiteX19" fmla="*/ 319796 w 591529"/>
                    <a:gd name="connsiteY19" fmla="*/ 142938 h 440696"/>
                    <a:gd name="connsiteX20" fmla="*/ 326266 w 591529"/>
                    <a:gd name="connsiteY20" fmla="*/ 145095 h 440696"/>
                    <a:gd name="connsiteX21" fmla="*/ 382338 w 591529"/>
                    <a:gd name="connsiteY21" fmla="*/ 153721 h 440696"/>
                    <a:gd name="connsiteX22" fmla="*/ 395278 w 591529"/>
                    <a:gd name="connsiteY22" fmla="*/ 158034 h 440696"/>
                    <a:gd name="connsiteX23" fmla="*/ 447036 w 591529"/>
                    <a:gd name="connsiteY23" fmla="*/ 158034 h 440696"/>
                    <a:gd name="connsiteX24" fmla="*/ 464289 w 591529"/>
                    <a:gd name="connsiteY24" fmla="*/ 153721 h 440696"/>
                    <a:gd name="connsiteX25" fmla="*/ 470759 w 591529"/>
                    <a:gd name="connsiteY25" fmla="*/ 151565 h 440696"/>
                    <a:gd name="connsiteX26" fmla="*/ 481542 w 591529"/>
                    <a:gd name="connsiteY26" fmla="*/ 145095 h 440696"/>
                    <a:gd name="connsiteX27" fmla="*/ 533300 w 591529"/>
                    <a:gd name="connsiteY27" fmla="*/ 129999 h 440696"/>
                    <a:gd name="connsiteX28" fmla="*/ 539770 w 591529"/>
                    <a:gd name="connsiteY28" fmla="*/ 127842 h 440696"/>
                    <a:gd name="connsiteX29" fmla="*/ 559179 w 591529"/>
                    <a:gd name="connsiteY29" fmla="*/ 119216 h 440696"/>
                    <a:gd name="connsiteX30" fmla="*/ 587214 w 591529"/>
                    <a:gd name="connsiteY30" fmla="*/ 106276 h 440696"/>
                    <a:gd name="connsiteX31" fmla="*/ 585059 w 591529"/>
                    <a:gd name="connsiteY31" fmla="*/ 602 h 440696"/>
                    <a:gd name="connsiteX32" fmla="*/ 561336 w 591529"/>
                    <a:gd name="connsiteY32" fmla="*/ 60987 h 440696"/>
                    <a:gd name="connsiteX33" fmla="*/ 576432 w 591529"/>
                    <a:gd name="connsiteY33" fmla="*/ 142938 h 440696"/>
                    <a:gd name="connsiteX34" fmla="*/ 567806 w 591529"/>
                    <a:gd name="connsiteY34" fmla="*/ 158034 h 440696"/>
                    <a:gd name="connsiteX35" fmla="*/ 576432 w 591529"/>
                    <a:gd name="connsiteY35" fmla="*/ 196853 h 440696"/>
                    <a:gd name="connsiteX36" fmla="*/ 580745 w 591529"/>
                    <a:gd name="connsiteY36" fmla="*/ 203323 h 440696"/>
                    <a:gd name="connsiteX37" fmla="*/ 585059 w 591529"/>
                    <a:gd name="connsiteY37" fmla="*/ 220576 h 440696"/>
                    <a:gd name="connsiteX38" fmla="*/ 591529 w 591529"/>
                    <a:gd name="connsiteY38" fmla="*/ 246455 h 440696"/>
                    <a:gd name="connsiteX39" fmla="*/ 589372 w 591529"/>
                    <a:gd name="connsiteY39" fmla="*/ 261551 h 440696"/>
                    <a:gd name="connsiteX40" fmla="*/ 582902 w 591529"/>
                    <a:gd name="connsiteY40" fmla="*/ 293900 h 440696"/>
                    <a:gd name="connsiteX41" fmla="*/ 569962 w 591529"/>
                    <a:gd name="connsiteY41" fmla="*/ 308997 h 440696"/>
                    <a:gd name="connsiteX42" fmla="*/ 554866 w 591529"/>
                    <a:gd name="connsiteY42" fmla="*/ 324093 h 440696"/>
                    <a:gd name="connsiteX43" fmla="*/ 531144 w 591529"/>
                    <a:gd name="connsiteY43" fmla="*/ 341346 h 440696"/>
                    <a:gd name="connsiteX44" fmla="*/ 522517 w 591529"/>
                    <a:gd name="connsiteY44" fmla="*/ 347816 h 440696"/>
                    <a:gd name="connsiteX45" fmla="*/ 509578 w 591529"/>
                    <a:gd name="connsiteY45" fmla="*/ 358599 h 440696"/>
                    <a:gd name="connsiteX46" fmla="*/ 488012 w 591529"/>
                    <a:gd name="connsiteY46" fmla="*/ 367225 h 440696"/>
                    <a:gd name="connsiteX47" fmla="*/ 475072 w 591529"/>
                    <a:gd name="connsiteY47" fmla="*/ 373695 h 440696"/>
                    <a:gd name="connsiteX48" fmla="*/ 462132 w 591529"/>
                    <a:gd name="connsiteY48" fmla="*/ 382321 h 440696"/>
                    <a:gd name="connsiteX49" fmla="*/ 449193 w 591529"/>
                    <a:gd name="connsiteY49" fmla="*/ 388791 h 440696"/>
                    <a:gd name="connsiteX50" fmla="*/ 434096 w 591529"/>
                    <a:gd name="connsiteY50" fmla="*/ 397417 h 440696"/>
                    <a:gd name="connsiteX51" fmla="*/ 423313 w 591529"/>
                    <a:gd name="connsiteY51" fmla="*/ 406044 h 440696"/>
                    <a:gd name="connsiteX52" fmla="*/ 410374 w 591529"/>
                    <a:gd name="connsiteY52" fmla="*/ 410357 h 440696"/>
                    <a:gd name="connsiteX53" fmla="*/ 401747 w 591529"/>
                    <a:gd name="connsiteY53" fmla="*/ 414670 h 440696"/>
                    <a:gd name="connsiteX54" fmla="*/ 388808 w 591529"/>
                    <a:gd name="connsiteY54" fmla="*/ 418983 h 440696"/>
                    <a:gd name="connsiteX55" fmla="*/ 356459 w 591529"/>
                    <a:gd name="connsiteY55" fmla="*/ 431923 h 440696"/>
                    <a:gd name="connsiteX56" fmla="*/ 278821 w 591529"/>
                    <a:gd name="connsiteY56" fmla="*/ 436236 h 440696"/>
                    <a:gd name="connsiteX57" fmla="*/ 250785 w 591529"/>
                    <a:gd name="connsiteY57" fmla="*/ 440549 h 440696"/>
                    <a:gd name="connsiteX58" fmla="*/ 222749 w 591529"/>
                    <a:gd name="connsiteY58" fmla="*/ 436236 h 440696"/>
                    <a:gd name="connsiteX59" fmla="*/ 214123 w 591529"/>
                    <a:gd name="connsiteY59" fmla="*/ 429766 h 440696"/>
                    <a:gd name="connsiteX60" fmla="*/ 194713 w 591529"/>
                    <a:gd name="connsiteY60" fmla="*/ 414670 h 440696"/>
                    <a:gd name="connsiteX61" fmla="*/ 179617 w 591529"/>
                    <a:gd name="connsiteY61" fmla="*/ 408200 h 440696"/>
                    <a:gd name="connsiteX62" fmla="*/ 170991 w 591529"/>
                    <a:gd name="connsiteY62" fmla="*/ 403887 h 440696"/>
                    <a:gd name="connsiteX63" fmla="*/ 125702 w 591529"/>
                    <a:gd name="connsiteY63" fmla="*/ 390948 h 440696"/>
                    <a:gd name="connsiteX64" fmla="*/ 101979 w 591529"/>
                    <a:gd name="connsiteY64" fmla="*/ 358599 h 440696"/>
                    <a:gd name="connsiteX65" fmla="*/ 84727 w 591529"/>
                    <a:gd name="connsiteY65" fmla="*/ 330563 h 440696"/>
                    <a:gd name="connsiteX66" fmla="*/ 76100 w 591529"/>
                    <a:gd name="connsiteY66" fmla="*/ 278804 h 440696"/>
                    <a:gd name="connsiteX67" fmla="*/ 58847 w 591529"/>
                    <a:gd name="connsiteY67" fmla="*/ 248612 h 440696"/>
                    <a:gd name="connsiteX68" fmla="*/ 50221 w 591529"/>
                    <a:gd name="connsiteY68" fmla="*/ 227046 h 440696"/>
                    <a:gd name="connsiteX69" fmla="*/ 39438 w 591529"/>
                    <a:gd name="connsiteY69" fmla="*/ 209793 h 440696"/>
                    <a:gd name="connsiteX70" fmla="*/ 35125 w 591529"/>
                    <a:gd name="connsiteY70" fmla="*/ 203323 h 440696"/>
                    <a:gd name="connsiteX71" fmla="*/ 26498 w 591529"/>
                    <a:gd name="connsiteY71" fmla="*/ 181757 h 440696"/>
                    <a:gd name="connsiteX72" fmla="*/ 17872 w 591529"/>
                    <a:gd name="connsiteY72" fmla="*/ 162348 h 440696"/>
                    <a:gd name="connsiteX73" fmla="*/ 4932 w 591529"/>
                    <a:gd name="connsiteY73" fmla="*/ 127842 h 440696"/>
                    <a:gd name="connsiteX74" fmla="*/ 2776 w 591529"/>
                    <a:gd name="connsiteY74" fmla="*/ 119216 h 440696"/>
                    <a:gd name="connsiteX75" fmla="*/ 619 w 591529"/>
                    <a:gd name="connsiteY75" fmla="*/ 26482 h 440696"/>
                    <a:gd name="connsiteX0" fmla="*/ 619 w 593104"/>
                    <a:gd name="connsiteY0" fmla="*/ 26482 h 440696"/>
                    <a:gd name="connsiteX1" fmla="*/ 11402 w 593104"/>
                    <a:gd name="connsiteY1" fmla="*/ 24325 h 440696"/>
                    <a:gd name="connsiteX2" fmla="*/ 13559 w 593104"/>
                    <a:gd name="connsiteY2" fmla="*/ 30795 h 440696"/>
                    <a:gd name="connsiteX3" fmla="*/ 15715 w 593104"/>
                    <a:gd name="connsiteY3" fmla="*/ 39421 h 440696"/>
                    <a:gd name="connsiteX4" fmla="*/ 26498 w 593104"/>
                    <a:gd name="connsiteY4" fmla="*/ 50204 h 440696"/>
                    <a:gd name="connsiteX5" fmla="*/ 37281 w 593104"/>
                    <a:gd name="connsiteY5" fmla="*/ 63144 h 440696"/>
                    <a:gd name="connsiteX6" fmla="*/ 45908 w 593104"/>
                    <a:gd name="connsiteY6" fmla="*/ 76083 h 440696"/>
                    <a:gd name="connsiteX7" fmla="*/ 52378 w 593104"/>
                    <a:gd name="connsiteY7" fmla="*/ 86866 h 440696"/>
                    <a:gd name="connsiteX8" fmla="*/ 58847 w 593104"/>
                    <a:gd name="connsiteY8" fmla="*/ 89023 h 440696"/>
                    <a:gd name="connsiteX9" fmla="*/ 73944 w 593104"/>
                    <a:gd name="connsiteY9" fmla="*/ 104119 h 440696"/>
                    <a:gd name="connsiteX10" fmla="*/ 80413 w 593104"/>
                    <a:gd name="connsiteY10" fmla="*/ 106276 h 440696"/>
                    <a:gd name="connsiteX11" fmla="*/ 95510 w 593104"/>
                    <a:gd name="connsiteY11" fmla="*/ 112746 h 440696"/>
                    <a:gd name="connsiteX12" fmla="*/ 104136 w 593104"/>
                    <a:gd name="connsiteY12" fmla="*/ 117059 h 440696"/>
                    <a:gd name="connsiteX13" fmla="*/ 110606 w 593104"/>
                    <a:gd name="connsiteY13" fmla="*/ 119216 h 440696"/>
                    <a:gd name="connsiteX14" fmla="*/ 117076 w 593104"/>
                    <a:gd name="connsiteY14" fmla="*/ 123529 h 440696"/>
                    <a:gd name="connsiteX15" fmla="*/ 183930 w 593104"/>
                    <a:gd name="connsiteY15" fmla="*/ 125685 h 440696"/>
                    <a:gd name="connsiteX16" fmla="*/ 289604 w 593104"/>
                    <a:gd name="connsiteY16" fmla="*/ 125685 h 440696"/>
                    <a:gd name="connsiteX17" fmla="*/ 300387 w 593104"/>
                    <a:gd name="connsiteY17" fmla="*/ 129999 h 440696"/>
                    <a:gd name="connsiteX18" fmla="*/ 306857 w 593104"/>
                    <a:gd name="connsiteY18" fmla="*/ 132155 h 440696"/>
                    <a:gd name="connsiteX19" fmla="*/ 319796 w 593104"/>
                    <a:gd name="connsiteY19" fmla="*/ 142938 h 440696"/>
                    <a:gd name="connsiteX20" fmla="*/ 326266 w 593104"/>
                    <a:gd name="connsiteY20" fmla="*/ 145095 h 440696"/>
                    <a:gd name="connsiteX21" fmla="*/ 382338 w 593104"/>
                    <a:gd name="connsiteY21" fmla="*/ 153721 h 440696"/>
                    <a:gd name="connsiteX22" fmla="*/ 395278 w 593104"/>
                    <a:gd name="connsiteY22" fmla="*/ 158034 h 440696"/>
                    <a:gd name="connsiteX23" fmla="*/ 447036 w 593104"/>
                    <a:gd name="connsiteY23" fmla="*/ 158034 h 440696"/>
                    <a:gd name="connsiteX24" fmla="*/ 464289 w 593104"/>
                    <a:gd name="connsiteY24" fmla="*/ 153721 h 440696"/>
                    <a:gd name="connsiteX25" fmla="*/ 470759 w 593104"/>
                    <a:gd name="connsiteY25" fmla="*/ 151565 h 440696"/>
                    <a:gd name="connsiteX26" fmla="*/ 481542 w 593104"/>
                    <a:gd name="connsiteY26" fmla="*/ 145095 h 440696"/>
                    <a:gd name="connsiteX27" fmla="*/ 533300 w 593104"/>
                    <a:gd name="connsiteY27" fmla="*/ 129999 h 440696"/>
                    <a:gd name="connsiteX28" fmla="*/ 539770 w 593104"/>
                    <a:gd name="connsiteY28" fmla="*/ 127842 h 440696"/>
                    <a:gd name="connsiteX29" fmla="*/ 559179 w 593104"/>
                    <a:gd name="connsiteY29" fmla="*/ 119216 h 440696"/>
                    <a:gd name="connsiteX30" fmla="*/ 587214 w 593104"/>
                    <a:gd name="connsiteY30" fmla="*/ 106276 h 440696"/>
                    <a:gd name="connsiteX31" fmla="*/ 585059 w 593104"/>
                    <a:gd name="connsiteY31" fmla="*/ 602 h 440696"/>
                    <a:gd name="connsiteX32" fmla="*/ 561336 w 593104"/>
                    <a:gd name="connsiteY32" fmla="*/ 60987 h 440696"/>
                    <a:gd name="connsiteX33" fmla="*/ 576432 w 593104"/>
                    <a:gd name="connsiteY33" fmla="*/ 142938 h 440696"/>
                    <a:gd name="connsiteX34" fmla="*/ 567806 w 593104"/>
                    <a:gd name="connsiteY34" fmla="*/ 158034 h 440696"/>
                    <a:gd name="connsiteX35" fmla="*/ 576432 w 593104"/>
                    <a:gd name="connsiteY35" fmla="*/ 196853 h 440696"/>
                    <a:gd name="connsiteX36" fmla="*/ 580745 w 593104"/>
                    <a:gd name="connsiteY36" fmla="*/ 203323 h 440696"/>
                    <a:gd name="connsiteX37" fmla="*/ 563493 w 593104"/>
                    <a:gd name="connsiteY37" fmla="*/ 203323 h 440696"/>
                    <a:gd name="connsiteX38" fmla="*/ 591529 w 593104"/>
                    <a:gd name="connsiteY38" fmla="*/ 246455 h 440696"/>
                    <a:gd name="connsiteX39" fmla="*/ 589372 w 593104"/>
                    <a:gd name="connsiteY39" fmla="*/ 261551 h 440696"/>
                    <a:gd name="connsiteX40" fmla="*/ 582902 w 593104"/>
                    <a:gd name="connsiteY40" fmla="*/ 293900 h 440696"/>
                    <a:gd name="connsiteX41" fmla="*/ 569962 w 593104"/>
                    <a:gd name="connsiteY41" fmla="*/ 308997 h 440696"/>
                    <a:gd name="connsiteX42" fmla="*/ 554866 w 593104"/>
                    <a:gd name="connsiteY42" fmla="*/ 324093 h 440696"/>
                    <a:gd name="connsiteX43" fmla="*/ 531144 w 593104"/>
                    <a:gd name="connsiteY43" fmla="*/ 341346 h 440696"/>
                    <a:gd name="connsiteX44" fmla="*/ 522517 w 593104"/>
                    <a:gd name="connsiteY44" fmla="*/ 347816 h 440696"/>
                    <a:gd name="connsiteX45" fmla="*/ 509578 w 593104"/>
                    <a:gd name="connsiteY45" fmla="*/ 358599 h 440696"/>
                    <a:gd name="connsiteX46" fmla="*/ 488012 w 593104"/>
                    <a:gd name="connsiteY46" fmla="*/ 367225 h 440696"/>
                    <a:gd name="connsiteX47" fmla="*/ 475072 w 593104"/>
                    <a:gd name="connsiteY47" fmla="*/ 373695 h 440696"/>
                    <a:gd name="connsiteX48" fmla="*/ 462132 w 593104"/>
                    <a:gd name="connsiteY48" fmla="*/ 382321 h 440696"/>
                    <a:gd name="connsiteX49" fmla="*/ 449193 w 593104"/>
                    <a:gd name="connsiteY49" fmla="*/ 388791 h 440696"/>
                    <a:gd name="connsiteX50" fmla="*/ 434096 w 593104"/>
                    <a:gd name="connsiteY50" fmla="*/ 397417 h 440696"/>
                    <a:gd name="connsiteX51" fmla="*/ 423313 w 593104"/>
                    <a:gd name="connsiteY51" fmla="*/ 406044 h 440696"/>
                    <a:gd name="connsiteX52" fmla="*/ 410374 w 593104"/>
                    <a:gd name="connsiteY52" fmla="*/ 410357 h 440696"/>
                    <a:gd name="connsiteX53" fmla="*/ 401747 w 593104"/>
                    <a:gd name="connsiteY53" fmla="*/ 414670 h 440696"/>
                    <a:gd name="connsiteX54" fmla="*/ 388808 w 593104"/>
                    <a:gd name="connsiteY54" fmla="*/ 418983 h 440696"/>
                    <a:gd name="connsiteX55" fmla="*/ 356459 w 593104"/>
                    <a:gd name="connsiteY55" fmla="*/ 431923 h 440696"/>
                    <a:gd name="connsiteX56" fmla="*/ 278821 w 593104"/>
                    <a:gd name="connsiteY56" fmla="*/ 436236 h 440696"/>
                    <a:gd name="connsiteX57" fmla="*/ 250785 w 593104"/>
                    <a:gd name="connsiteY57" fmla="*/ 440549 h 440696"/>
                    <a:gd name="connsiteX58" fmla="*/ 222749 w 593104"/>
                    <a:gd name="connsiteY58" fmla="*/ 436236 h 440696"/>
                    <a:gd name="connsiteX59" fmla="*/ 214123 w 593104"/>
                    <a:gd name="connsiteY59" fmla="*/ 429766 h 440696"/>
                    <a:gd name="connsiteX60" fmla="*/ 194713 w 593104"/>
                    <a:gd name="connsiteY60" fmla="*/ 414670 h 440696"/>
                    <a:gd name="connsiteX61" fmla="*/ 179617 w 593104"/>
                    <a:gd name="connsiteY61" fmla="*/ 408200 h 440696"/>
                    <a:gd name="connsiteX62" fmla="*/ 170991 w 593104"/>
                    <a:gd name="connsiteY62" fmla="*/ 403887 h 440696"/>
                    <a:gd name="connsiteX63" fmla="*/ 125702 w 593104"/>
                    <a:gd name="connsiteY63" fmla="*/ 390948 h 440696"/>
                    <a:gd name="connsiteX64" fmla="*/ 101979 w 593104"/>
                    <a:gd name="connsiteY64" fmla="*/ 358599 h 440696"/>
                    <a:gd name="connsiteX65" fmla="*/ 84727 w 593104"/>
                    <a:gd name="connsiteY65" fmla="*/ 330563 h 440696"/>
                    <a:gd name="connsiteX66" fmla="*/ 76100 w 593104"/>
                    <a:gd name="connsiteY66" fmla="*/ 278804 h 440696"/>
                    <a:gd name="connsiteX67" fmla="*/ 58847 w 593104"/>
                    <a:gd name="connsiteY67" fmla="*/ 248612 h 440696"/>
                    <a:gd name="connsiteX68" fmla="*/ 50221 w 593104"/>
                    <a:gd name="connsiteY68" fmla="*/ 227046 h 440696"/>
                    <a:gd name="connsiteX69" fmla="*/ 39438 w 593104"/>
                    <a:gd name="connsiteY69" fmla="*/ 209793 h 440696"/>
                    <a:gd name="connsiteX70" fmla="*/ 35125 w 593104"/>
                    <a:gd name="connsiteY70" fmla="*/ 203323 h 440696"/>
                    <a:gd name="connsiteX71" fmla="*/ 26498 w 593104"/>
                    <a:gd name="connsiteY71" fmla="*/ 181757 h 440696"/>
                    <a:gd name="connsiteX72" fmla="*/ 17872 w 593104"/>
                    <a:gd name="connsiteY72" fmla="*/ 162348 h 440696"/>
                    <a:gd name="connsiteX73" fmla="*/ 4932 w 593104"/>
                    <a:gd name="connsiteY73" fmla="*/ 127842 h 440696"/>
                    <a:gd name="connsiteX74" fmla="*/ 2776 w 593104"/>
                    <a:gd name="connsiteY74" fmla="*/ 119216 h 440696"/>
                    <a:gd name="connsiteX75" fmla="*/ 619 w 593104"/>
                    <a:gd name="connsiteY75" fmla="*/ 26482 h 440696"/>
                    <a:gd name="connsiteX0" fmla="*/ 619 w 591686"/>
                    <a:gd name="connsiteY0" fmla="*/ 26482 h 440696"/>
                    <a:gd name="connsiteX1" fmla="*/ 11402 w 591686"/>
                    <a:gd name="connsiteY1" fmla="*/ 24325 h 440696"/>
                    <a:gd name="connsiteX2" fmla="*/ 13559 w 591686"/>
                    <a:gd name="connsiteY2" fmla="*/ 30795 h 440696"/>
                    <a:gd name="connsiteX3" fmla="*/ 15715 w 591686"/>
                    <a:gd name="connsiteY3" fmla="*/ 39421 h 440696"/>
                    <a:gd name="connsiteX4" fmla="*/ 26498 w 591686"/>
                    <a:gd name="connsiteY4" fmla="*/ 50204 h 440696"/>
                    <a:gd name="connsiteX5" fmla="*/ 37281 w 591686"/>
                    <a:gd name="connsiteY5" fmla="*/ 63144 h 440696"/>
                    <a:gd name="connsiteX6" fmla="*/ 45908 w 591686"/>
                    <a:gd name="connsiteY6" fmla="*/ 76083 h 440696"/>
                    <a:gd name="connsiteX7" fmla="*/ 52378 w 591686"/>
                    <a:gd name="connsiteY7" fmla="*/ 86866 h 440696"/>
                    <a:gd name="connsiteX8" fmla="*/ 58847 w 591686"/>
                    <a:gd name="connsiteY8" fmla="*/ 89023 h 440696"/>
                    <a:gd name="connsiteX9" fmla="*/ 73944 w 591686"/>
                    <a:gd name="connsiteY9" fmla="*/ 104119 h 440696"/>
                    <a:gd name="connsiteX10" fmla="*/ 80413 w 591686"/>
                    <a:gd name="connsiteY10" fmla="*/ 106276 h 440696"/>
                    <a:gd name="connsiteX11" fmla="*/ 95510 w 591686"/>
                    <a:gd name="connsiteY11" fmla="*/ 112746 h 440696"/>
                    <a:gd name="connsiteX12" fmla="*/ 104136 w 591686"/>
                    <a:gd name="connsiteY12" fmla="*/ 117059 h 440696"/>
                    <a:gd name="connsiteX13" fmla="*/ 110606 w 591686"/>
                    <a:gd name="connsiteY13" fmla="*/ 119216 h 440696"/>
                    <a:gd name="connsiteX14" fmla="*/ 117076 w 591686"/>
                    <a:gd name="connsiteY14" fmla="*/ 123529 h 440696"/>
                    <a:gd name="connsiteX15" fmla="*/ 183930 w 591686"/>
                    <a:gd name="connsiteY15" fmla="*/ 125685 h 440696"/>
                    <a:gd name="connsiteX16" fmla="*/ 289604 w 591686"/>
                    <a:gd name="connsiteY16" fmla="*/ 125685 h 440696"/>
                    <a:gd name="connsiteX17" fmla="*/ 300387 w 591686"/>
                    <a:gd name="connsiteY17" fmla="*/ 129999 h 440696"/>
                    <a:gd name="connsiteX18" fmla="*/ 306857 w 591686"/>
                    <a:gd name="connsiteY18" fmla="*/ 132155 h 440696"/>
                    <a:gd name="connsiteX19" fmla="*/ 319796 w 591686"/>
                    <a:gd name="connsiteY19" fmla="*/ 142938 h 440696"/>
                    <a:gd name="connsiteX20" fmla="*/ 326266 w 591686"/>
                    <a:gd name="connsiteY20" fmla="*/ 145095 h 440696"/>
                    <a:gd name="connsiteX21" fmla="*/ 382338 w 591686"/>
                    <a:gd name="connsiteY21" fmla="*/ 153721 h 440696"/>
                    <a:gd name="connsiteX22" fmla="*/ 395278 w 591686"/>
                    <a:gd name="connsiteY22" fmla="*/ 158034 h 440696"/>
                    <a:gd name="connsiteX23" fmla="*/ 447036 w 591686"/>
                    <a:gd name="connsiteY23" fmla="*/ 158034 h 440696"/>
                    <a:gd name="connsiteX24" fmla="*/ 464289 w 591686"/>
                    <a:gd name="connsiteY24" fmla="*/ 153721 h 440696"/>
                    <a:gd name="connsiteX25" fmla="*/ 470759 w 591686"/>
                    <a:gd name="connsiteY25" fmla="*/ 151565 h 440696"/>
                    <a:gd name="connsiteX26" fmla="*/ 481542 w 591686"/>
                    <a:gd name="connsiteY26" fmla="*/ 145095 h 440696"/>
                    <a:gd name="connsiteX27" fmla="*/ 533300 w 591686"/>
                    <a:gd name="connsiteY27" fmla="*/ 129999 h 440696"/>
                    <a:gd name="connsiteX28" fmla="*/ 539770 w 591686"/>
                    <a:gd name="connsiteY28" fmla="*/ 127842 h 440696"/>
                    <a:gd name="connsiteX29" fmla="*/ 559179 w 591686"/>
                    <a:gd name="connsiteY29" fmla="*/ 119216 h 440696"/>
                    <a:gd name="connsiteX30" fmla="*/ 587214 w 591686"/>
                    <a:gd name="connsiteY30" fmla="*/ 106276 h 440696"/>
                    <a:gd name="connsiteX31" fmla="*/ 585059 w 591686"/>
                    <a:gd name="connsiteY31" fmla="*/ 602 h 440696"/>
                    <a:gd name="connsiteX32" fmla="*/ 561336 w 591686"/>
                    <a:gd name="connsiteY32" fmla="*/ 60987 h 440696"/>
                    <a:gd name="connsiteX33" fmla="*/ 576432 w 591686"/>
                    <a:gd name="connsiteY33" fmla="*/ 142938 h 440696"/>
                    <a:gd name="connsiteX34" fmla="*/ 567806 w 591686"/>
                    <a:gd name="connsiteY34" fmla="*/ 158034 h 440696"/>
                    <a:gd name="connsiteX35" fmla="*/ 576432 w 591686"/>
                    <a:gd name="connsiteY35" fmla="*/ 196853 h 440696"/>
                    <a:gd name="connsiteX36" fmla="*/ 580745 w 591686"/>
                    <a:gd name="connsiteY36" fmla="*/ 203323 h 440696"/>
                    <a:gd name="connsiteX37" fmla="*/ 563493 w 591686"/>
                    <a:gd name="connsiteY37" fmla="*/ 203323 h 440696"/>
                    <a:gd name="connsiteX38" fmla="*/ 591529 w 591686"/>
                    <a:gd name="connsiteY38" fmla="*/ 246455 h 440696"/>
                    <a:gd name="connsiteX39" fmla="*/ 548396 w 591686"/>
                    <a:gd name="connsiteY39" fmla="*/ 263707 h 440696"/>
                    <a:gd name="connsiteX40" fmla="*/ 582902 w 591686"/>
                    <a:gd name="connsiteY40" fmla="*/ 293900 h 440696"/>
                    <a:gd name="connsiteX41" fmla="*/ 569962 w 591686"/>
                    <a:gd name="connsiteY41" fmla="*/ 308997 h 440696"/>
                    <a:gd name="connsiteX42" fmla="*/ 554866 w 591686"/>
                    <a:gd name="connsiteY42" fmla="*/ 324093 h 440696"/>
                    <a:gd name="connsiteX43" fmla="*/ 531144 w 591686"/>
                    <a:gd name="connsiteY43" fmla="*/ 341346 h 440696"/>
                    <a:gd name="connsiteX44" fmla="*/ 522517 w 591686"/>
                    <a:gd name="connsiteY44" fmla="*/ 347816 h 440696"/>
                    <a:gd name="connsiteX45" fmla="*/ 509578 w 591686"/>
                    <a:gd name="connsiteY45" fmla="*/ 358599 h 440696"/>
                    <a:gd name="connsiteX46" fmla="*/ 488012 w 591686"/>
                    <a:gd name="connsiteY46" fmla="*/ 367225 h 440696"/>
                    <a:gd name="connsiteX47" fmla="*/ 475072 w 591686"/>
                    <a:gd name="connsiteY47" fmla="*/ 373695 h 440696"/>
                    <a:gd name="connsiteX48" fmla="*/ 462132 w 591686"/>
                    <a:gd name="connsiteY48" fmla="*/ 382321 h 440696"/>
                    <a:gd name="connsiteX49" fmla="*/ 449193 w 591686"/>
                    <a:gd name="connsiteY49" fmla="*/ 388791 h 440696"/>
                    <a:gd name="connsiteX50" fmla="*/ 434096 w 591686"/>
                    <a:gd name="connsiteY50" fmla="*/ 397417 h 440696"/>
                    <a:gd name="connsiteX51" fmla="*/ 423313 w 591686"/>
                    <a:gd name="connsiteY51" fmla="*/ 406044 h 440696"/>
                    <a:gd name="connsiteX52" fmla="*/ 410374 w 591686"/>
                    <a:gd name="connsiteY52" fmla="*/ 410357 h 440696"/>
                    <a:gd name="connsiteX53" fmla="*/ 401747 w 591686"/>
                    <a:gd name="connsiteY53" fmla="*/ 414670 h 440696"/>
                    <a:gd name="connsiteX54" fmla="*/ 388808 w 591686"/>
                    <a:gd name="connsiteY54" fmla="*/ 418983 h 440696"/>
                    <a:gd name="connsiteX55" fmla="*/ 356459 w 591686"/>
                    <a:gd name="connsiteY55" fmla="*/ 431923 h 440696"/>
                    <a:gd name="connsiteX56" fmla="*/ 278821 w 591686"/>
                    <a:gd name="connsiteY56" fmla="*/ 436236 h 440696"/>
                    <a:gd name="connsiteX57" fmla="*/ 250785 w 591686"/>
                    <a:gd name="connsiteY57" fmla="*/ 440549 h 440696"/>
                    <a:gd name="connsiteX58" fmla="*/ 222749 w 591686"/>
                    <a:gd name="connsiteY58" fmla="*/ 436236 h 440696"/>
                    <a:gd name="connsiteX59" fmla="*/ 214123 w 591686"/>
                    <a:gd name="connsiteY59" fmla="*/ 429766 h 440696"/>
                    <a:gd name="connsiteX60" fmla="*/ 194713 w 591686"/>
                    <a:gd name="connsiteY60" fmla="*/ 414670 h 440696"/>
                    <a:gd name="connsiteX61" fmla="*/ 179617 w 591686"/>
                    <a:gd name="connsiteY61" fmla="*/ 408200 h 440696"/>
                    <a:gd name="connsiteX62" fmla="*/ 170991 w 591686"/>
                    <a:gd name="connsiteY62" fmla="*/ 403887 h 440696"/>
                    <a:gd name="connsiteX63" fmla="*/ 125702 w 591686"/>
                    <a:gd name="connsiteY63" fmla="*/ 390948 h 440696"/>
                    <a:gd name="connsiteX64" fmla="*/ 101979 w 591686"/>
                    <a:gd name="connsiteY64" fmla="*/ 358599 h 440696"/>
                    <a:gd name="connsiteX65" fmla="*/ 84727 w 591686"/>
                    <a:gd name="connsiteY65" fmla="*/ 330563 h 440696"/>
                    <a:gd name="connsiteX66" fmla="*/ 76100 w 591686"/>
                    <a:gd name="connsiteY66" fmla="*/ 278804 h 440696"/>
                    <a:gd name="connsiteX67" fmla="*/ 58847 w 591686"/>
                    <a:gd name="connsiteY67" fmla="*/ 248612 h 440696"/>
                    <a:gd name="connsiteX68" fmla="*/ 50221 w 591686"/>
                    <a:gd name="connsiteY68" fmla="*/ 227046 h 440696"/>
                    <a:gd name="connsiteX69" fmla="*/ 39438 w 591686"/>
                    <a:gd name="connsiteY69" fmla="*/ 209793 h 440696"/>
                    <a:gd name="connsiteX70" fmla="*/ 35125 w 591686"/>
                    <a:gd name="connsiteY70" fmla="*/ 203323 h 440696"/>
                    <a:gd name="connsiteX71" fmla="*/ 26498 w 591686"/>
                    <a:gd name="connsiteY71" fmla="*/ 181757 h 440696"/>
                    <a:gd name="connsiteX72" fmla="*/ 17872 w 591686"/>
                    <a:gd name="connsiteY72" fmla="*/ 162348 h 440696"/>
                    <a:gd name="connsiteX73" fmla="*/ 4932 w 591686"/>
                    <a:gd name="connsiteY73" fmla="*/ 127842 h 440696"/>
                    <a:gd name="connsiteX74" fmla="*/ 2776 w 591686"/>
                    <a:gd name="connsiteY74" fmla="*/ 119216 h 440696"/>
                    <a:gd name="connsiteX75" fmla="*/ 619 w 591686"/>
                    <a:gd name="connsiteY75" fmla="*/ 26482 h 440696"/>
                    <a:gd name="connsiteX0" fmla="*/ 619 w 591686"/>
                    <a:gd name="connsiteY0" fmla="*/ 26482 h 440696"/>
                    <a:gd name="connsiteX1" fmla="*/ 11402 w 591686"/>
                    <a:gd name="connsiteY1" fmla="*/ 24325 h 440696"/>
                    <a:gd name="connsiteX2" fmla="*/ 13559 w 591686"/>
                    <a:gd name="connsiteY2" fmla="*/ 30795 h 440696"/>
                    <a:gd name="connsiteX3" fmla="*/ 15715 w 591686"/>
                    <a:gd name="connsiteY3" fmla="*/ 39421 h 440696"/>
                    <a:gd name="connsiteX4" fmla="*/ 26498 w 591686"/>
                    <a:gd name="connsiteY4" fmla="*/ 50204 h 440696"/>
                    <a:gd name="connsiteX5" fmla="*/ 37281 w 591686"/>
                    <a:gd name="connsiteY5" fmla="*/ 63144 h 440696"/>
                    <a:gd name="connsiteX6" fmla="*/ 45908 w 591686"/>
                    <a:gd name="connsiteY6" fmla="*/ 76083 h 440696"/>
                    <a:gd name="connsiteX7" fmla="*/ 52378 w 591686"/>
                    <a:gd name="connsiteY7" fmla="*/ 86866 h 440696"/>
                    <a:gd name="connsiteX8" fmla="*/ 58847 w 591686"/>
                    <a:gd name="connsiteY8" fmla="*/ 89023 h 440696"/>
                    <a:gd name="connsiteX9" fmla="*/ 73944 w 591686"/>
                    <a:gd name="connsiteY9" fmla="*/ 104119 h 440696"/>
                    <a:gd name="connsiteX10" fmla="*/ 80413 w 591686"/>
                    <a:gd name="connsiteY10" fmla="*/ 106276 h 440696"/>
                    <a:gd name="connsiteX11" fmla="*/ 95510 w 591686"/>
                    <a:gd name="connsiteY11" fmla="*/ 112746 h 440696"/>
                    <a:gd name="connsiteX12" fmla="*/ 104136 w 591686"/>
                    <a:gd name="connsiteY12" fmla="*/ 117059 h 440696"/>
                    <a:gd name="connsiteX13" fmla="*/ 110606 w 591686"/>
                    <a:gd name="connsiteY13" fmla="*/ 119216 h 440696"/>
                    <a:gd name="connsiteX14" fmla="*/ 117076 w 591686"/>
                    <a:gd name="connsiteY14" fmla="*/ 123529 h 440696"/>
                    <a:gd name="connsiteX15" fmla="*/ 183930 w 591686"/>
                    <a:gd name="connsiteY15" fmla="*/ 125685 h 440696"/>
                    <a:gd name="connsiteX16" fmla="*/ 289604 w 591686"/>
                    <a:gd name="connsiteY16" fmla="*/ 125685 h 440696"/>
                    <a:gd name="connsiteX17" fmla="*/ 300387 w 591686"/>
                    <a:gd name="connsiteY17" fmla="*/ 129999 h 440696"/>
                    <a:gd name="connsiteX18" fmla="*/ 306857 w 591686"/>
                    <a:gd name="connsiteY18" fmla="*/ 132155 h 440696"/>
                    <a:gd name="connsiteX19" fmla="*/ 319796 w 591686"/>
                    <a:gd name="connsiteY19" fmla="*/ 142938 h 440696"/>
                    <a:gd name="connsiteX20" fmla="*/ 326266 w 591686"/>
                    <a:gd name="connsiteY20" fmla="*/ 145095 h 440696"/>
                    <a:gd name="connsiteX21" fmla="*/ 382338 w 591686"/>
                    <a:gd name="connsiteY21" fmla="*/ 153721 h 440696"/>
                    <a:gd name="connsiteX22" fmla="*/ 395278 w 591686"/>
                    <a:gd name="connsiteY22" fmla="*/ 158034 h 440696"/>
                    <a:gd name="connsiteX23" fmla="*/ 447036 w 591686"/>
                    <a:gd name="connsiteY23" fmla="*/ 158034 h 440696"/>
                    <a:gd name="connsiteX24" fmla="*/ 464289 w 591686"/>
                    <a:gd name="connsiteY24" fmla="*/ 153721 h 440696"/>
                    <a:gd name="connsiteX25" fmla="*/ 470759 w 591686"/>
                    <a:gd name="connsiteY25" fmla="*/ 151565 h 440696"/>
                    <a:gd name="connsiteX26" fmla="*/ 481542 w 591686"/>
                    <a:gd name="connsiteY26" fmla="*/ 145095 h 440696"/>
                    <a:gd name="connsiteX27" fmla="*/ 533300 w 591686"/>
                    <a:gd name="connsiteY27" fmla="*/ 129999 h 440696"/>
                    <a:gd name="connsiteX28" fmla="*/ 539770 w 591686"/>
                    <a:gd name="connsiteY28" fmla="*/ 127842 h 440696"/>
                    <a:gd name="connsiteX29" fmla="*/ 559179 w 591686"/>
                    <a:gd name="connsiteY29" fmla="*/ 119216 h 440696"/>
                    <a:gd name="connsiteX30" fmla="*/ 587214 w 591686"/>
                    <a:gd name="connsiteY30" fmla="*/ 106276 h 440696"/>
                    <a:gd name="connsiteX31" fmla="*/ 585059 w 591686"/>
                    <a:gd name="connsiteY31" fmla="*/ 602 h 440696"/>
                    <a:gd name="connsiteX32" fmla="*/ 561336 w 591686"/>
                    <a:gd name="connsiteY32" fmla="*/ 60987 h 440696"/>
                    <a:gd name="connsiteX33" fmla="*/ 576432 w 591686"/>
                    <a:gd name="connsiteY33" fmla="*/ 142938 h 440696"/>
                    <a:gd name="connsiteX34" fmla="*/ 567806 w 591686"/>
                    <a:gd name="connsiteY34" fmla="*/ 158034 h 440696"/>
                    <a:gd name="connsiteX35" fmla="*/ 576432 w 591686"/>
                    <a:gd name="connsiteY35" fmla="*/ 196853 h 440696"/>
                    <a:gd name="connsiteX36" fmla="*/ 580745 w 591686"/>
                    <a:gd name="connsiteY36" fmla="*/ 203323 h 440696"/>
                    <a:gd name="connsiteX37" fmla="*/ 563493 w 591686"/>
                    <a:gd name="connsiteY37" fmla="*/ 203323 h 440696"/>
                    <a:gd name="connsiteX38" fmla="*/ 591529 w 591686"/>
                    <a:gd name="connsiteY38" fmla="*/ 246455 h 440696"/>
                    <a:gd name="connsiteX39" fmla="*/ 548396 w 591686"/>
                    <a:gd name="connsiteY39" fmla="*/ 263707 h 440696"/>
                    <a:gd name="connsiteX40" fmla="*/ 582902 w 591686"/>
                    <a:gd name="connsiteY40" fmla="*/ 293900 h 440696"/>
                    <a:gd name="connsiteX41" fmla="*/ 569962 w 591686"/>
                    <a:gd name="connsiteY41" fmla="*/ 308997 h 440696"/>
                    <a:gd name="connsiteX42" fmla="*/ 524673 w 591686"/>
                    <a:gd name="connsiteY42" fmla="*/ 319779 h 440696"/>
                    <a:gd name="connsiteX43" fmla="*/ 531144 w 591686"/>
                    <a:gd name="connsiteY43" fmla="*/ 341346 h 440696"/>
                    <a:gd name="connsiteX44" fmla="*/ 522517 w 591686"/>
                    <a:gd name="connsiteY44" fmla="*/ 347816 h 440696"/>
                    <a:gd name="connsiteX45" fmla="*/ 509578 w 591686"/>
                    <a:gd name="connsiteY45" fmla="*/ 358599 h 440696"/>
                    <a:gd name="connsiteX46" fmla="*/ 488012 w 591686"/>
                    <a:gd name="connsiteY46" fmla="*/ 367225 h 440696"/>
                    <a:gd name="connsiteX47" fmla="*/ 475072 w 591686"/>
                    <a:gd name="connsiteY47" fmla="*/ 373695 h 440696"/>
                    <a:gd name="connsiteX48" fmla="*/ 462132 w 591686"/>
                    <a:gd name="connsiteY48" fmla="*/ 382321 h 440696"/>
                    <a:gd name="connsiteX49" fmla="*/ 449193 w 591686"/>
                    <a:gd name="connsiteY49" fmla="*/ 388791 h 440696"/>
                    <a:gd name="connsiteX50" fmla="*/ 434096 w 591686"/>
                    <a:gd name="connsiteY50" fmla="*/ 397417 h 440696"/>
                    <a:gd name="connsiteX51" fmla="*/ 423313 w 591686"/>
                    <a:gd name="connsiteY51" fmla="*/ 406044 h 440696"/>
                    <a:gd name="connsiteX52" fmla="*/ 410374 w 591686"/>
                    <a:gd name="connsiteY52" fmla="*/ 410357 h 440696"/>
                    <a:gd name="connsiteX53" fmla="*/ 401747 w 591686"/>
                    <a:gd name="connsiteY53" fmla="*/ 414670 h 440696"/>
                    <a:gd name="connsiteX54" fmla="*/ 388808 w 591686"/>
                    <a:gd name="connsiteY54" fmla="*/ 418983 h 440696"/>
                    <a:gd name="connsiteX55" fmla="*/ 356459 w 591686"/>
                    <a:gd name="connsiteY55" fmla="*/ 431923 h 440696"/>
                    <a:gd name="connsiteX56" fmla="*/ 278821 w 591686"/>
                    <a:gd name="connsiteY56" fmla="*/ 436236 h 440696"/>
                    <a:gd name="connsiteX57" fmla="*/ 250785 w 591686"/>
                    <a:gd name="connsiteY57" fmla="*/ 440549 h 440696"/>
                    <a:gd name="connsiteX58" fmla="*/ 222749 w 591686"/>
                    <a:gd name="connsiteY58" fmla="*/ 436236 h 440696"/>
                    <a:gd name="connsiteX59" fmla="*/ 214123 w 591686"/>
                    <a:gd name="connsiteY59" fmla="*/ 429766 h 440696"/>
                    <a:gd name="connsiteX60" fmla="*/ 194713 w 591686"/>
                    <a:gd name="connsiteY60" fmla="*/ 414670 h 440696"/>
                    <a:gd name="connsiteX61" fmla="*/ 179617 w 591686"/>
                    <a:gd name="connsiteY61" fmla="*/ 408200 h 440696"/>
                    <a:gd name="connsiteX62" fmla="*/ 170991 w 591686"/>
                    <a:gd name="connsiteY62" fmla="*/ 403887 h 440696"/>
                    <a:gd name="connsiteX63" fmla="*/ 125702 w 591686"/>
                    <a:gd name="connsiteY63" fmla="*/ 390948 h 440696"/>
                    <a:gd name="connsiteX64" fmla="*/ 101979 w 591686"/>
                    <a:gd name="connsiteY64" fmla="*/ 358599 h 440696"/>
                    <a:gd name="connsiteX65" fmla="*/ 84727 w 591686"/>
                    <a:gd name="connsiteY65" fmla="*/ 330563 h 440696"/>
                    <a:gd name="connsiteX66" fmla="*/ 76100 w 591686"/>
                    <a:gd name="connsiteY66" fmla="*/ 278804 h 440696"/>
                    <a:gd name="connsiteX67" fmla="*/ 58847 w 591686"/>
                    <a:gd name="connsiteY67" fmla="*/ 248612 h 440696"/>
                    <a:gd name="connsiteX68" fmla="*/ 50221 w 591686"/>
                    <a:gd name="connsiteY68" fmla="*/ 227046 h 440696"/>
                    <a:gd name="connsiteX69" fmla="*/ 39438 w 591686"/>
                    <a:gd name="connsiteY69" fmla="*/ 209793 h 440696"/>
                    <a:gd name="connsiteX70" fmla="*/ 35125 w 591686"/>
                    <a:gd name="connsiteY70" fmla="*/ 203323 h 440696"/>
                    <a:gd name="connsiteX71" fmla="*/ 26498 w 591686"/>
                    <a:gd name="connsiteY71" fmla="*/ 181757 h 440696"/>
                    <a:gd name="connsiteX72" fmla="*/ 17872 w 591686"/>
                    <a:gd name="connsiteY72" fmla="*/ 162348 h 440696"/>
                    <a:gd name="connsiteX73" fmla="*/ 4932 w 591686"/>
                    <a:gd name="connsiteY73" fmla="*/ 127842 h 440696"/>
                    <a:gd name="connsiteX74" fmla="*/ 2776 w 591686"/>
                    <a:gd name="connsiteY74" fmla="*/ 119216 h 440696"/>
                    <a:gd name="connsiteX75" fmla="*/ 619 w 591686"/>
                    <a:gd name="connsiteY75" fmla="*/ 26482 h 440696"/>
                    <a:gd name="connsiteX0" fmla="*/ 619 w 591686"/>
                    <a:gd name="connsiteY0" fmla="*/ 26482 h 440696"/>
                    <a:gd name="connsiteX1" fmla="*/ 11402 w 591686"/>
                    <a:gd name="connsiteY1" fmla="*/ 24325 h 440696"/>
                    <a:gd name="connsiteX2" fmla="*/ 13559 w 591686"/>
                    <a:gd name="connsiteY2" fmla="*/ 30795 h 440696"/>
                    <a:gd name="connsiteX3" fmla="*/ 15715 w 591686"/>
                    <a:gd name="connsiteY3" fmla="*/ 39421 h 440696"/>
                    <a:gd name="connsiteX4" fmla="*/ 26498 w 591686"/>
                    <a:gd name="connsiteY4" fmla="*/ 50204 h 440696"/>
                    <a:gd name="connsiteX5" fmla="*/ 37281 w 591686"/>
                    <a:gd name="connsiteY5" fmla="*/ 63144 h 440696"/>
                    <a:gd name="connsiteX6" fmla="*/ 45908 w 591686"/>
                    <a:gd name="connsiteY6" fmla="*/ 76083 h 440696"/>
                    <a:gd name="connsiteX7" fmla="*/ 52378 w 591686"/>
                    <a:gd name="connsiteY7" fmla="*/ 86866 h 440696"/>
                    <a:gd name="connsiteX8" fmla="*/ 58847 w 591686"/>
                    <a:gd name="connsiteY8" fmla="*/ 89023 h 440696"/>
                    <a:gd name="connsiteX9" fmla="*/ 73944 w 591686"/>
                    <a:gd name="connsiteY9" fmla="*/ 104119 h 440696"/>
                    <a:gd name="connsiteX10" fmla="*/ 80413 w 591686"/>
                    <a:gd name="connsiteY10" fmla="*/ 106276 h 440696"/>
                    <a:gd name="connsiteX11" fmla="*/ 95510 w 591686"/>
                    <a:gd name="connsiteY11" fmla="*/ 112746 h 440696"/>
                    <a:gd name="connsiteX12" fmla="*/ 104136 w 591686"/>
                    <a:gd name="connsiteY12" fmla="*/ 117059 h 440696"/>
                    <a:gd name="connsiteX13" fmla="*/ 110606 w 591686"/>
                    <a:gd name="connsiteY13" fmla="*/ 119216 h 440696"/>
                    <a:gd name="connsiteX14" fmla="*/ 117076 w 591686"/>
                    <a:gd name="connsiteY14" fmla="*/ 123529 h 440696"/>
                    <a:gd name="connsiteX15" fmla="*/ 183930 w 591686"/>
                    <a:gd name="connsiteY15" fmla="*/ 125685 h 440696"/>
                    <a:gd name="connsiteX16" fmla="*/ 289604 w 591686"/>
                    <a:gd name="connsiteY16" fmla="*/ 125685 h 440696"/>
                    <a:gd name="connsiteX17" fmla="*/ 300387 w 591686"/>
                    <a:gd name="connsiteY17" fmla="*/ 129999 h 440696"/>
                    <a:gd name="connsiteX18" fmla="*/ 306857 w 591686"/>
                    <a:gd name="connsiteY18" fmla="*/ 132155 h 440696"/>
                    <a:gd name="connsiteX19" fmla="*/ 319796 w 591686"/>
                    <a:gd name="connsiteY19" fmla="*/ 142938 h 440696"/>
                    <a:gd name="connsiteX20" fmla="*/ 326266 w 591686"/>
                    <a:gd name="connsiteY20" fmla="*/ 145095 h 440696"/>
                    <a:gd name="connsiteX21" fmla="*/ 382338 w 591686"/>
                    <a:gd name="connsiteY21" fmla="*/ 153721 h 440696"/>
                    <a:gd name="connsiteX22" fmla="*/ 395278 w 591686"/>
                    <a:gd name="connsiteY22" fmla="*/ 158034 h 440696"/>
                    <a:gd name="connsiteX23" fmla="*/ 447036 w 591686"/>
                    <a:gd name="connsiteY23" fmla="*/ 158034 h 440696"/>
                    <a:gd name="connsiteX24" fmla="*/ 464289 w 591686"/>
                    <a:gd name="connsiteY24" fmla="*/ 153721 h 440696"/>
                    <a:gd name="connsiteX25" fmla="*/ 470759 w 591686"/>
                    <a:gd name="connsiteY25" fmla="*/ 151565 h 440696"/>
                    <a:gd name="connsiteX26" fmla="*/ 481542 w 591686"/>
                    <a:gd name="connsiteY26" fmla="*/ 145095 h 440696"/>
                    <a:gd name="connsiteX27" fmla="*/ 533300 w 591686"/>
                    <a:gd name="connsiteY27" fmla="*/ 129999 h 440696"/>
                    <a:gd name="connsiteX28" fmla="*/ 539770 w 591686"/>
                    <a:gd name="connsiteY28" fmla="*/ 127842 h 440696"/>
                    <a:gd name="connsiteX29" fmla="*/ 559179 w 591686"/>
                    <a:gd name="connsiteY29" fmla="*/ 119216 h 440696"/>
                    <a:gd name="connsiteX30" fmla="*/ 587214 w 591686"/>
                    <a:gd name="connsiteY30" fmla="*/ 106276 h 440696"/>
                    <a:gd name="connsiteX31" fmla="*/ 585059 w 591686"/>
                    <a:gd name="connsiteY31" fmla="*/ 602 h 440696"/>
                    <a:gd name="connsiteX32" fmla="*/ 561336 w 591686"/>
                    <a:gd name="connsiteY32" fmla="*/ 60987 h 440696"/>
                    <a:gd name="connsiteX33" fmla="*/ 576432 w 591686"/>
                    <a:gd name="connsiteY33" fmla="*/ 142938 h 440696"/>
                    <a:gd name="connsiteX34" fmla="*/ 567806 w 591686"/>
                    <a:gd name="connsiteY34" fmla="*/ 158034 h 440696"/>
                    <a:gd name="connsiteX35" fmla="*/ 576432 w 591686"/>
                    <a:gd name="connsiteY35" fmla="*/ 196853 h 440696"/>
                    <a:gd name="connsiteX36" fmla="*/ 580745 w 591686"/>
                    <a:gd name="connsiteY36" fmla="*/ 203323 h 440696"/>
                    <a:gd name="connsiteX37" fmla="*/ 563493 w 591686"/>
                    <a:gd name="connsiteY37" fmla="*/ 203323 h 440696"/>
                    <a:gd name="connsiteX38" fmla="*/ 591529 w 591686"/>
                    <a:gd name="connsiteY38" fmla="*/ 246455 h 440696"/>
                    <a:gd name="connsiteX39" fmla="*/ 548396 w 591686"/>
                    <a:gd name="connsiteY39" fmla="*/ 263707 h 440696"/>
                    <a:gd name="connsiteX40" fmla="*/ 520361 w 591686"/>
                    <a:gd name="connsiteY40" fmla="*/ 265864 h 440696"/>
                    <a:gd name="connsiteX41" fmla="*/ 569962 w 591686"/>
                    <a:gd name="connsiteY41" fmla="*/ 308997 h 440696"/>
                    <a:gd name="connsiteX42" fmla="*/ 524673 w 591686"/>
                    <a:gd name="connsiteY42" fmla="*/ 319779 h 440696"/>
                    <a:gd name="connsiteX43" fmla="*/ 531144 w 591686"/>
                    <a:gd name="connsiteY43" fmla="*/ 341346 h 440696"/>
                    <a:gd name="connsiteX44" fmla="*/ 522517 w 591686"/>
                    <a:gd name="connsiteY44" fmla="*/ 347816 h 440696"/>
                    <a:gd name="connsiteX45" fmla="*/ 509578 w 591686"/>
                    <a:gd name="connsiteY45" fmla="*/ 358599 h 440696"/>
                    <a:gd name="connsiteX46" fmla="*/ 488012 w 591686"/>
                    <a:gd name="connsiteY46" fmla="*/ 367225 h 440696"/>
                    <a:gd name="connsiteX47" fmla="*/ 475072 w 591686"/>
                    <a:gd name="connsiteY47" fmla="*/ 373695 h 440696"/>
                    <a:gd name="connsiteX48" fmla="*/ 462132 w 591686"/>
                    <a:gd name="connsiteY48" fmla="*/ 382321 h 440696"/>
                    <a:gd name="connsiteX49" fmla="*/ 449193 w 591686"/>
                    <a:gd name="connsiteY49" fmla="*/ 388791 h 440696"/>
                    <a:gd name="connsiteX50" fmla="*/ 434096 w 591686"/>
                    <a:gd name="connsiteY50" fmla="*/ 397417 h 440696"/>
                    <a:gd name="connsiteX51" fmla="*/ 423313 w 591686"/>
                    <a:gd name="connsiteY51" fmla="*/ 406044 h 440696"/>
                    <a:gd name="connsiteX52" fmla="*/ 410374 w 591686"/>
                    <a:gd name="connsiteY52" fmla="*/ 410357 h 440696"/>
                    <a:gd name="connsiteX53" fmla="*/ 401747 w 591686"/>
                    <a:gd name="connsiteY53" fmla="*/ 414670 h 440696"/>
                    <a:gd name="connsiteX54" fmla="*/ 388808 w 591686"/>
                    <a:gd name="connsiteY54" fmla="*/ 418983 h 440696"/>
                    <a:gd name="connsiteX55" fmla="*/ 356459 w 591686"/>
                    <a:gd name="connsiteY55" fmla="*/ 431923 h 440696"/>
                    <a:gd name="connsiteX56" fmla="*/ 278821 w 591686"/>
                    <a:gd name="connsiteY56" fmla="*/ 436236 h 440696"/>
                    <a:gd name="connsiteX57" fmla="*/ 250785 w 591686"/>
                    <a:gd name="connsiteY57" fmla="*/ 440549 h 440696"/>
                    <a:gd name="connsiteX58" fmla="*/ 222749 w 591686"/>
                    <a:gd name="connsiteY58" fmla="*/ 436236 h 440696"/>
                    <a:gd name="connsiteX59" fmla="*/ 214123 w 591686"/>
                    <a:gd name="connsiteY59" fmla="*/ 429766 h 440696"/>
                    <a:gd name="connsiteX60" fmla="*/ 194713 w 591686"/>
                    <a:gd name="connsiteY60" fmla="*/ 414670 h 440696"/>
                    <a:gd name="connsiteX61" fmla="*/ 179617 w 591686"/>
                    <a:gd name="connsiteY61" fmla="*/ 408200 h 440696"/>
                    <a:gd name="connsiteX62" fmla="*/ 170991 w 591686"/>
                    <a:gd name="connsiteY62" fmla="*/ 403887 h 440696"/>
                    <a:gd name="connsiteX63" fmla="*/ 125702 w 591686"/>
                    <a:gd name="connsiteY63" fmla="*/ 390948 h 440696"/>
                    <a:gd name="connsiteX64" fmla="*/ 101979 w 591686"/>
                    <a:gd name="connsiteY64" fmla="*/ 358599 h 440696"/>
                    <a:gd name="connsiteX65" fmla="*/ 84727 w 591686"/>
                    <a:gd name="connsiteY65" fmla="*/ 330563 h 440696"/>
                    <a:gd name="connsiteX66" fmla="*/ 76100 w 591686"/>
                    <a:gd name="connsiteY66" fmla="*/ 278804 h 440696"/>
                    <a:gd name="connsiteX67" fmla="*/ 58847 w 591686"/>
                    <a:gd name="connsiteY67" fmla="*/ 248612 h 440696"/>
                    <a:gd name="connsiteX68" fmla="*/ 50221 w 591686"/>
                    <a:gd name="connsiteY68" fmla="*/ 227046 h 440696"/>
                    <a:gd name="connsiteX69" fmla="*/ 39438 w 591686"/>
                    <a:gd name="connsiteY69" fmla="*/ 209793 h 440696"/>
                    <a:gd name="connsiteX70" fmla="*/ 35125 w 591686"/>
                    <a:gd name="connsiteY70" fmla="*/ 203323 h 440696"/>
                    <a:gd name="connsiteX71" fmla="*/ 26498 w 591686"/>
                    <a:gd name="connsiteY71" fmla="*/ 181757 h 440696"/>
                    <a:gd name="connsiteX72" fmla="*/ 17872 w 591686"/>
                    <a:gd name="connsiteY72" fmla="*/ 162348 h 440696"/>
                    <a:gd name="connsiteX73" fmla="*/ 4932 w 591686"/>
                    <a:gd name="connsiteY73" fmla="*/ 127842 h 440696"/>
                    <a:gd name="connsiteX74" fmla="*/ 2776 w 591686"/>
                    <a:gd name="connsiteY74" fmla="*/ 119216 h 440696"/>
                    <a:gd name="connsiteX75" fmla="*/ 619 w 591686"/>
                    <a:gd name="connsiteY75" fmla="*/ 26482 h 440696"/>
                    <a:gd name="connsiteX0" fmla="*/ 619 w 591686"/>
                    <a:gd name="connsiteY0" fmla="*/ 26482 h 440696"/>
                    <a:gd name="connsiteX1" fmla="*/ 11402 w 591686"/>
                    <a:gd name="connsiteY1" fmla="*/ 24325 h 440696"/>
                    <a:gd name="connsiteX2" fmla="*/ 13559 w 591686"/>
                    <a:gd name="connsiteY2" fmla="*/ 30795 h 440696"/>
                    <a:gd name="connsiteX3" fmla="*/ 15715 w 591686"/>
                    <a:gd name="connsiteY3" fmla="*/ 39421 h 440696"/>
                    <a:gd name="connsiteX4" fmla="*/ 26498 w 591686"/>
                    <a:gd name="connsiteY4" fmla="*/ 50204 h 440696"/>
                    <a:gd name="connsiteX5" fmla="*/ 37281 w 591686"/>
                    <a:gd name="connsiteY5" fmla="*/ 63144 h 440696"/>
                    <a:gd name="connsiteX6" fmla="*/ 45908 w 591686"/>
                    <a:gd name="connsiteY6" fmla="*/ 76083 h 440696"/>
                    <a:gd name="connsiteX7" fmla="*/ 52378 w 591686"/>
                    <a:gd name="connsiteY7" fmla="*/ 86866 h 440696"/>
                    <a:gd name="connsiteX8" fmla="*/ 58847 w 591686"/>
                    <a:gd name="connsiteY8" fmla="*/ 89023 h 440696"/>
                    <a:gd name="connsiteX9" fmla="*/ 73944 w 591686"/>
                    <a:gd name="connsiteY9" fmla="*/ 104119 h 440696"/>
                    <a:gd name="connsiteX10" fmla="*/ 80413 w 591686"/>
                    <a:gd name="connsiteY10" fmla="*/ 106276 h 440696"/>
                    <a:gd name="connsiteX11" fmla="*/ 95510 w 591686"/>
                    <a:gd name="connsiteY11" fmla="*/ 112746 h 440696"/>
                    <a:gd name="connsiteX12" fmla="*/ 104136 w 591686"/>
                    <a:gd name="connsiteY12" fmla="*/ 117059 h 440696"/>
                    <a:gd name="connsiteX13" fmla="*/ 110606 w 591686"/>
                    <a:gd name="connsiteY13" fmla="*/ 119216 h 440696"/>
                    <a:gd name="connsiteX14" fmla="*/ 117076 w 591686"/>
                    <a:gd name="connsiteY14" fmla="*/ 123529 h 440696"/>
                    <a:gd name="connsiteX15" fmla="*/ 183930 w 591686"/>
                    <a:gd name="connsiteY15" fmla="*/ 125685 h 440696"/>
                    <a:gd name="connsiteX16" fmla="*/ 289604 w 591686"/>
                    <a:gd name="connsiteY16" fmla="*/ 125685 h 440696"/>
                    <a:gd name="connsiteX17" fmla="*/ 300387 w 591686"/>
                    <a:gd name="connsiteY17" fmla="*/ 129999 h 440696"/>
                    <a:gd name="connsiteX18" fmla="*/ 306857 w 591686"/>
                    <a:gd name="connsiteY18" fmla="*/ 132155 h 440696"/>
                    <a:gd name="connsiteX19" fmla="*/ 319796 w 591686"/>
                    <a:gd name="connsiteY19" fmla="*/ 142938 h 440696"/>
                    <a:gd name="connsiteX20" fmla="*/ 326266 w 591686"/>
                    <a:gd name="connsiteY20" fmla="*/ 145095 h 440696"/>
                    <a:gd name="connsiteX21" fmla="*/ 382338 w 591686"/>
                    <a:gd name="connsiteY21" fmla="*/ 153721 h 440696"/>
                    <a:gd name="connsiteX22" fmla="*/ 395278 w 591686"/>
                    <a:gd name="connsiteY22" fmla="*/ 158034 h 440696"/>
                    <a:gd name="connsiteX23" fmla="*/ 447036 w 591686"/>
                    <a:gd name="connsiteY23" fmla="*/ 158034 h 440696"/>
                    <a:gd name="connsiteX24" fmla="*/ 464289 w 591686"/>
                    <a:gd name="connsiteY24" fmla="*/ 153721 h 440696"/>
                    <a:gd name="connsiteX25" fmla="*/ 470759 w 591686"/>
                    <a:gd name="connsiteY25" fmla="*/ 151565 h 440696"/>
                    <a:gd name="connsiteX26" fmla="*/ 481542 w 591686"/>
                    <a:gd name="connsiteY26" fmla="*/ 145095 h 440696"/>
                    <a:gd name="connsiteX27" fmla="*/ 533300 w 591686"/>
                    <a:gd name="connsiteY27" fmla="*/ 129999 h 440696"/>
                    <a:gd name="connsiteX28" fmla="*/ 539770 w 591686"/>
                    <a:gd name="connsiteY28" fmla="*/ 127842 h 440696"/>
                    <a:gd name="connsiteX29" fmla="*/ 559179 w 591686"/>
                    <a:gd name="connsiteY29" fmla="*/ 119216 h 440696"/>
                    <a:gd name="connsiteX30" fmla="*/ 587214 w 591686"/>
                    <a:gd name="connsiteY30" fmla="*/ 106276 h 440696"/>
                    <a:gd name="connsiteX31" fmla="*/ 585059 w 591686"/>
                    <a:gd name="connsiteY31" fmla="*/ 602 h 440696"/>
                    <a:gd name="connsiteX32" fmla="*/ 561336 w 591686"/>
                    <a:gd name="connsiteY32" fmla="*/ 60987 h 440696"/>
                    <a:gd name="connsiteX33" fmla="*/ 576432 w 591686"/>
                    <a:gd name="connsiteY33" fmla="*/ 142938 h 440696"/>
                    <a:gd name="connsiteX34" fmla="*/ 567806 w 591686"/>
                    <a:gd name="connsiteY34" fmla="*/ 158034 h 440696"/>
                    <a:gd name="connsiteX35" fmla="*/ 576432 w 591686"/>
                    <a:gd name="connsiteY35" fmla="*/ 196853 h 440696"/>
                    <a:gd name="connsiteX36" fmla="*/ 580745 w 591686"/>
                    <a:gd name="connsiteY36" fmla="*/ 203323 h 440696"/>
                    <a:gd name="connsiteX37" fmla="*/ 563493 w 591686"/>
                    <a:gd name="connsiteY37" fmla="*/ 203323 h 440696"/>
                    <a:gd name="connsiteX38" fmla="*/ 591529 w 591686"/>
                    <a:gd name="connsiteY38" fmla="*/ 246455 h 440696"/>
                    <a:gd name="connsiteX39" fmla="*/ 548396 w 591686"/>
                    <a:gd name="connsiteY39" fmla="*/ 263707 h 440696"/>
                    <a:gd name="connsiteX40" fmla="*/ 569962 w 591686"/>
                    <a:gd name="connsiteY40" fmla="*/ 308997 h 440696"/>
                    <a:gd name="connsiteX41" fmla="*/ 524673 w 591686"/>
                    <a:gd name="connsiteY41" fmla="*/ 319779 h 440696"/>
                    <a:gd name="connsiteX42" fmla="*/ 531144 w 591686"/>
                    <a:gd name="connsiteY42" fmla="*/ 341346 h 440696"/>
                    <a:gd name="connsiteX43" fmla="*/ 522517 w 591686"/>
                    <a:gd name="connsiteY43" fmla="*/ 347816 h 440696"/>
                    <a:gd name="connsiteX44" fmla="*/ 509578 w 591686"/>
                    <a:gd name="connsiteY44" fmla="*/ 358599 h 440696"/>
                    <a:gd name="connsiteX45" fmla="*/ 488012 w 591686"/>
                    <a:gd name="connsiteY45" fmla="*/ 367225 h 440696"/>
                    <a:gd name="connsiteX46" fmla="*/ 475072 w 591686"/>
                    <a:gd name="connsiteY46" fmla="*/ 373695 h 440696"/>
                    <a:gd name="connsiteX47" fmla="*/ 462132 w 591686"/>
                    <a:gd name="connsiteY47" fmla="*/ 382321 h 440696"/>
                    <a:gd name="connsiteX48" fmla="*/ 449193 w 591686"/>
                    <a:gd name="connsiteY48" fmla="*/ 388791 h 440696"/>
                    <a:gd name="connsiteX49" fmla="*/ 434096 w 591686"/>
                    <a:gd name="connsiteY49" fmla="*/ 397417 h 440696"/>
                    <a:gd name="connsiteX50" fmla="*/ 423313 w 591686"/>
                    <a:gd name="connsiteY50" fmla="*/ 406044 h 440696"/>
                    <a:gd name="connsiteX51" fmla="*/ 410374 w 591686"/>
                    <a:gd name="connsiteY51" fmla="*/ 410357 h 440696"/>
                    <a:gd name="connsiteX52" fmla="*/ 401747 w 591686"/>
                    <a:gd name="connsiteY52" fmla="*/ 414670 h 440696"/>
                    <a:gd name="connsiteX53" fmla="*/ 388808 w 591686"/>
                    <a:gd name="connsiteY53" fmla="*/ 418983 h 440696"/>
                    <a:gd name="connsiteX54" fmla="*/ 356459 w 591686"/>
                    <a:gd name="connsiteY54" fmla="*/ 431923 h 440696"/>
                    <a:gd name="connsiteX55" fmla="*/ 278821 w 591686"/>
                    <a:gd name="connsiteY55" fmla="*/ 436236 h 440696"/>
                    <a:gd name="connsiteX56" fmla="*/ 250785 w 591686"/>
                    <a:gd name="connsiteY56" fmla="*/ 440549 h 440696"/>
                    <a:gd name="connsiteX57" fmla="*/ 222749 w 591686"/>
                    <a:gd name="connsiteY57" fmla="*/ 436236 h 440696"/>
                    <a:gd name="connsiteX58" fmla="*/ 214123 w 591686"/>
                    <a:gd name="connsiteY58" fmla="*/ 429766 h 440696"/>
                    <a:gd name="connsiteX59" fmla="*/ 194713 w 591686"/>
                    <a:gd name="connsiteY59" fmla="*/ 414670 h 440696"/>
                    <a:gd name="connsiteX60" fmla="*/ 179617 w 591686"/>
                    <a:gd name="connsiteY60" fmla="*/ 408200 h 440696"/>
                    <a:gd name="connsiteX61" fmla="*/ 170991 w 591686"/>
                    <a:gd name="connsiteY61" fmla="*/ 403887 h 440696"/>
                    <a:gd name="connsiteX62" fmla="*/ 125702 w 591686"/>
                    <a:gd name="connsiteY62" fmla="*/ 390948 h 440696"/>
                    <a:gd name="connsiteX63" fmla="*/ 101979 w 591686"/>
                    <a:gd name="connsiteY63" fmla="*/ 358599 h 440696"/>
                    <a:gd name="connsiteX64" fmla="*/ 84727 w 591686"/>
                    <a:gd name="connsiteY64" fmla="*/ 330563 h 440696"/>
                    <a:gd name="connsiteX65" fmla="*/ 76100 w 591686"/>
                    <a:gd name="connsiteY65" fmla="*/ 278804 h 440696"/>
                    <a:gd name="connsiteX66" fmla="*/ 58847 w 591686"/>
                    <a:gd name="connsiteY66" fmla="*/ 248612 h 440696"/>
                    <a:gd name="connsiteX67" fmla="*/ 50221 w 591686"/>
                    <a:gd name="connsiteY67" fmla="*/ 227046 h 440696"/>
                    <a:gd name="connsiteX68" fmla="*/ 39438 w 591686"/>
                    <a:gd name="connsiteY68" fmla="*/ 209793 h 440696"/>
                    <a:gd name="connsiteX69" fmla="*/ 35125 w 591686"/>
                    <a:gd name="connsiteY69" fmla="*/ 203323 h 440696"/>
                    <a:gd name="connsiteX70" fmla="*/ 26498 w 591686"/>
                    <a:gd name="connsiteY70" fmla="*/ 181757 h 440696"/>
                    <a:gd name="connsiteX71" fmla="*/ 17872 w 591686"/>
                    <a:gd name="connsiteY71" fmla="*/ 162348 h 440696"/>
                    <a:gd name="connsiteX72" fmla="*/ 4932 w 591686"/>
                    <a:gd name="connsiteY72" fmla="*/ 127842 h 440696"/>
                    <a:gd name="connsiteX73" fmla="*/ 2776 w 591686"/>
                    <a:gd name="connsiteY73" fmla="*/ 119216 h 440696"/>
                    <a:gd name="connsiteX74" fmla="*/ 619 w 591686"/>
                    <a:gd name="connsiteY74" fmla="*/ 26482 h 440696"/>
                    <a:gd name="connsiteX0" fmla="*/ 619 w 591686"/>
                    <a:gd name="connsiteY0" fmla="*/ 26482 h 440696"/>
                    <a:gd name="connsiteX1" fmla="*/ 11402 w 591686"/>
                    <a:gd name="connsiteY1" fmla="*/ 24325 h 440696"/>
                    <a:gd name="connsiteX2" fmla="*/ 13559 w 591686"/>
                    <a:gd name="connsiteY2" fmla="*/ 30795 h 440696"/>
                    <a:gd name="connsiteX3" fmla="*/ 15715 w 591686"/>
                    <a:gd name="connsiteY3" fmla="*/ 39421 h 440696"/>
                    <a:gd name="connsiteX4" fmla="*/ 26498 w 591686"/>
                    <a:gd name="connsiteY4" fmla="*/ 50204 h 440696"/>
                    <a:gd name="connsiteX5" fmla="*/ 37281 w 591686"/>
                    <a:gd name="connsiteY5" fmla="*/ 63144 h 440696"/>
                    <a:gd name="connsiteX6" fmla="*/ 45908 w 591686"/>
                    <a:gd name="connsiteY6" fmla="*/ 76083 h 440696"/>
                    <a:gd name="connsiteX7" fmla="*/ 52378 w 591686"/>
                    <a:gd name="connsiteY7" fmla="*/ 86866 h 440696"/>
                    <a:gd name="connsiteX8" fmla="*/ 58847 w 591686"/>
                    <a:gd name="connsiteY8" fmla="*/ 89023 h 440696"/>
                    <a:gd name="connsiteX9" fmla="*/ 73944 w 591686"/>
                    <a:gd name="connsiteY9" fmla="*/ 104119 h 440696"/>
                    <a:gd name="connsiteX10" fmla="*/ 80413 w 591686"/>
                    <a:gd name="connsiteY10" fmla="*/ 106276 h 440696"/>
                    <a:gd name="connsiteX11" fmla="*/ 95510 w 591686"/>
                    <a:gd name="connsiteY11" fmla="*/ 112746 h 440696"/>
                    <a:gd name="connsiteX12" fmla="*/ 104136 w 591686"/>
                    <a:gd name="connsiteY12" fmla="*/ 117059 h 440696"/>
                    <a:gd name="connsiteX13" fmla="*/ 110606 w 591686"/>
                    <a:gd name="connsiteY13" fmla="*/ 119216 h 440696"/>
                    <a:gd name="connsiteX14" fmla="*/ 117076 w 591686"/>
                    <a:gd name="connsiteY14" fmla="*/ 123529 h 440696"/>
                    <a:gd name="connsiteX15" fmla="*/ 183930 w 591686"/>
                    <a:gd name="connsiteY15" fmla="*/ 125685 h 440696"/>
                    <a:gd name="connsiteX16" fmla="*/ 289604 w 591686"/>
                    <a:gd name="connsiteY16" fmla="*/ 125685 h 440696"/>
                    <a:gd name="connsiteX17" fmla="*/ 300387 w 591686"/>
                    <a:gd name="connsiteY17" fmla="*/ 129999 h 440696"/>
                    <a:gd name="connsiteX18" fmla="*/ 306857 w 591686"/>
                    <a:gd name="connsiteY18" fmla="*/ 132155 h 440696"/>
                    <a:gd name="connsiteX19" fmla="*/ 319796 w 591686"/>
                    <a:gd name="connsiteY19" fmla="*/ 142938 h 440696"/>
                    <a:gd name="connsiteX20" fmla="*/ 326266 w 591686"/>
                    <a:gd name="connsiteY20" fmla="*/ 145095 h 440696"/>
                    <a:gd name="connsiteX21" fmla="*/ 382338 w 591686"/>
                    <a:gd name="connsiteY21" fmla="*/ 153721 h 440696"/>
                    <a:gd name="connsiteX22" fmla="*/ 395278 w 591686"/>
                    <a:gd name="connsiteY22" fmla="*/ 158034 h 440696"/>
                    <a:gd name="connsiteX23" fmla="*/ 447036 w 591686"/>
                    <a:gd name="connsiteY23" fmla="*/ 158034 h 440696"/>
                    <a:gd name="connsiteX24" fmla="*/ 464289 w 591686"/>
                    <a:gd name="connsiteY24" fmla="*/ 153721 h 440696"/>
                    <a:gd name="connsiteX25" fmla="*/ 470759 w 591686"/>
                    <a:gd name="connsiteY25" fmla="*/ 151565 h 440696"/>
                    <a:gd name="connsiteX26" fmla="*/ 481542 w 591686"/>
                    <a:gd name="connsiteY26" fmla="*/ 145095 h 440696"/>
                    <a:gd name="connsiteX27" fmla="*/ 533300 w 591686"/>
                    <a:gd name="connsiteY27" fmla="*/ 129999 h 440696"/>
                    <a:gd name="connsiteX28" fmla="*/ 539770 w 591686"/>
                    <a:gd name="connsiteY28" fmla="*/ 127842 h 440696"/>
                    <a:gd name="connsiteX29" fmla="*/ 559179 w 591686"/>
                    <a:gd name="connsiteY29" fmla="*/ 119216 h 440696"/>
                    <a:gd name="connsiteX30" fmla="*/ 587214 w 591686"/>
                    <a:gd name="connsiteY30" fmla="*/ 106276 h 440696"/>
                    <a:gd name="connsiteX31" fmla="*/ 585059 w 591686"/>
                    <a:gd name="connsiteY31" fmla="*/ 602 h 440696"/>
                    <a:gd name="connsiteX32" fmla="*/ 561336 w 591686"/>
                    <a:gd name="connsiteY32" fmla="*/ 60987 h 440696"/>
                    <a:gd name="connsiteX33" fmla="*/ 576432 w 591686"/>
                    <a:gd name="connsiteY33" fmla="*/ 142938 h 440696"/>
                    <a:gd name="connsiteX34" fmla="*/ 567806 w 591686"/>
                    <a:gd name="connsiteY34" fmla="*/ 158034 h 440696"/>
                    <a:gd name="connsiteX35" fmla="*/ 576432 w 591686"/>
                    <a:gd name="connsiteY35" fmla="*/ 196853 h 440696"/>
                    <a:gd name="connsiteX36" fmla="*/ 580745 w 591686"/>
                    <a:gd name="connsiteY36" fmla="*/ 203323 h 440696"/>
                    <a:gd name="connsiteX37" fmla="*/ 563493 w 591686"/>
                    <a:gd name="connsiteY37" fmla="*/ 203323 h 440696"/>
                    <a:gd name="connsiteX38" fmla="*/ 591529 w 591686"/>
                    <a:gd name="connsiteY38" fmla="*/ 246455 h 440696"/>
                    <a:gd name="connsiteX39" fmla="*/ 548396 w 591686"/>
                    <a:gd name="connsiteY39" fmla="*/ 263707 h 440696"/>
                    <a:gd name="connsiteX40" fmla="*/ 524673 w 591686"/>
                    <a:gd name="connsiteY40" fmla="*/ 319779 h 440696"/>
                    <a:gd name="connsiteX41" fmla="*/ 531144 w 591686"/>
                    <a:gd name="connsiteY41" fmla="*/ 341346 h 440696"/>
                    <a:gd name="connsiteX42" fmla="*/ 522517 w 591686"/>
                    <a:gd name="connsiteY42" fmla="*/ 347816 h 440696"/>
                    <a:gd name="connsiteX43" fmla="*/ 509578 w 591686"/>
                    <a:gd name="connsiteY43" fmla="*/ 358599 h 440696"/>
                    <a:gd name="connsiteX44" fmla="*/ 488012 w 591686"/>
                    <a:gd name="connsiteY44" fmla="*/ 367225 h 440696"/>
                    <a:gd name="connsiteX45" fmla="*/ 475072 w 591686"/>
                    <a:gd name="connsiteY45" fmla="*/ 373695 h 440696"/>
                    <a:gd name="connsiteX46" fmla="*/ 462132 w 591686"/>
                    <a:gd name="connsiteY46" fmla="*/ 382321 h 440696"/>
                    <a:gd name="connsiteX47" fmla="*/ 449193 w 591686"/>
                    <a:gd name="connsiteY47" fmla="*/ 388791 h 440696"/>
                    <a:gd name="connsiteX48" fmla="*/ 434096 w 591686"/>
                    <a:gd name="connsiteY48" fmla="*/ 397417 h 440696"/>
                    <a:gd name="connsiteX49" fmla="*/ 423313 w 591686"/>
                    <a:gd name="connsiteY49" fmla="*/ 406044 h 440696"/>
                    <a:gd name="connsiteX50" fmla="*/ 410374 w 591686"/>
                    <a:gd name="connsiteY50" fmla="*/ 410357 h 440696"/>
                    <a:gd name="connsiteX51" fmla="*/ 401747 w 591686"/>
                    <a:gd name="connsiteY51" fmla="*/ 414670 h 440696"/>
                    <a:gd name="connsiteX52" fmla="*/ 388808 w 591686"/>
                    <a:gd name="connsiteY52" fmla="*/ 418983 h 440696"/>
                    <a:gd name="connsiteX53" fmla="*/ 356459 w 591686"/>
                    <a:gd name="connsiteY53" fmla="*/ 431923 h 440696"/>
                    <a:gd name="connsiteX54" fmla="*/ 278821 w 591686"/>
                    <a:gd name="connsiteY54" fmla="*/ 436236 h 440696"/>
                    <a:gd name="connsiteX55" fmla="*/ 250785 w 591686"/>
                    <a:gd name="connsiteY55" fmla="*/ 440549 h 440696"/>
                    <a:gd name="connsiteX56" fmla="*/ 222749 w 591686"/>
                    <a:gd name="connsiteY56" fmla="*/ 436236 h 440696"/>
                    <a:gd name="connsiteX57" fmla="*/ 214123 w 591686"/>
                    <a:gd name="connsiteY57" fmla="*/ 429766 h 440696"/>
                    <a:gd name="connsiteX58" fmla="*/ 194713 w 591686"/>
                    <a:gd name="connsiteY58" fmla="*/ 414670 h 440696"/>
                    <a:gd name="connsiteX59" fmla="*/ 179617 w 591686"/>
                    <a:gd name="connsiteY59" fmla="*/ 408200 h 440696"/>
                    <a:gd name="connsiteX60" fmla="*/ 170991 w 591686"/>
                    <a:gd name="connsiteY60" fmla="*/ 403887 h 440696"/>
                    <a:gd name="connsiteX61" fmla="*/ 125702 w 591686"/>
                    <a:gd name="connsiteY61" fmla="*/ 390948 h 440696"/>
                    <a:gd name="connsiteX62" fmla="*/ 101979 w 591686"/>
                    <a:gd name="connsiteY62" fmla="*/ 358599 h 440696"/>
                    <a:gd name="connsiteX63" fmla="*/ 84727 w 591686"/>
                    <a:gd name="connsiteY63" fmla="*/ 330563 h 440696"/>
                    <a:gd name="connsiteX64" fmla="*/ 76100 w 591686"/>
                    <a:gd name="connsiteY64" fmla="*/ 278804 h 440696"/>
                    <a:gd name="connsiteX65" fmla="*/ 58847 w 591686"/>
                    <a:gd name="connsiteY65" fmla="*/ 248612 h 440696"/>
                    <a:gd name="connsiteX66" fmla="*/ 50221 w 591686"/>
                    <a:gd name="connsiteY66" fmla="*/ 227046 h 440696"/>
                    <a:gd name="connsiteX67" fmla="*/ 39438 w 591686"/>
                    <a:gd name="connsiteY67" fmla="*/ 209793 h 440696"/>
                    <a:gd name="connsiteX68" fmla="*/ 35125 w 591686"/>
                    <a:gd name="connsiteY68" fmla="*/ 203323 h 440696"/>
                    <a:gd name="connsiteX69" fmla="*/ 26498 w 591686"/>
                    <a:gd name="connsiteY69" fmla="*/ 181757 h 440696"/>
                    <a:gd name="connsiteX70" fmla="*/ 17872 w 591686"/>
                    <a:gd name="connsiteY70" fmla="*/ 162348 h 440696"/>
                    <a:gd name="connsiteX71" fmla="*/ 4932 w 591686"/>
                    <a:gd name="connsiteY71" fmla="*/ 127842 h 440696"/>
                    <a:gd name="connsiteX72" fmla="*/ 2776 w 591686"/>
                    <a:gd name="connsiteY72" fmla="*/ 119216 h 440696"/>
                    <a:gd name="connsiteX73" fmla="*/ 619 w 591686"/>
                    <a:gd name="connsiteY73" fmla="*/ 26482 h 440696"/>
                    <a:gd name="connsiteX0" fmla="*/ 619 w 589565"/>
                    <a:gd name="connsiteY0" fmla="*/ 26482 h 440696"/>
                    <a:gd name="connsiteX1" fmla="*/ 11402 w 589565"/>
                    <a:gd name="connsiteY1" fmla="*/ 24325 h 440696"/>
                    <a:gd name="connsiteX2" fmla="*/ 13559 w 589565"/>
                    <a:gd name="connsiteY2" fmla="*/ 30795 h 440696"/>
                    <a:gd name="connsiteX3" fmla="*/ 15715 w 589565"/>
                    <a:gd name="connsiteY3" fmla="*/ 39421 h 440696"/>
                    <a:gd name="connsiteX4" fmla="*/ 26498 w 589565"/>
                    <a:gd name="connsiteY4" fmla="*/ 50204 h 440696"/>
                    <a:gd name="connsiteX5" fmla="*/ 37281 w 589565"/>
                    <a:gd name="connsiteY5" fmla="*/ 63144 h 440696"/>
                    <a:gd name="connsiteX6" fmla="*/ 45908 w 589565"/>
                    <a:gd name="connsiteY6" fmla="*/ 76083 h 440696"/>
                    <a:gd name="connsiteX7" fmla="*/ 52378 w 589565"/>
                    <a:gd name="connsiteY7" fmla="*/ 86866 h 440696"/>
                    <a:gd name="connsiteX8" fmla="*/ 58847 w 589565"/>
                    <a:gd name="connsiteY8" fmla="*/ 89023 h 440696"/>
                    <a:gd name="connsiteX9" fmla="*/ 73944 w 589565"/>
                    <a:gd name="connsiteY9" fmla="*/ 104119 h 440696"/>
                    <a:gd name="connsiteX10" fmla="*/ 80413 w 589565"/>
                    <a:gd name="connsiteY10" fmla="*/ 106276 h 440696"/>
                    <a:gd name="connsiteX11" fmla="*/ 95510 w 589565"/>
                    <a:gd name="connsiteY11" fmla="*/ 112746 h 440696"/>
                    <a:gd name="connsiteX12" fmla="*/ 104136 w 589565"/>
                    <a:gd name="connsiteY12" fmla="*/ 117059 h 440696"/>
                    <a:gd name="connsiteX13" fmla="*/ 110606 w 589565"/>
                    <a:gd name="connsiteY13" fmla="*/ 119216 h 440696"/>
                    <a:gd name="connsiteX14" fmla="*/ 117076 w 589565"/>
                    <a:gd name="connsiteY14" fmla="*/ 123529 h 440696"/>
                    <a:gd name="connsiteX15" fmla="*/ 183930 w 589565"/>
                    <a:gd name="connsiteY15" fmla="*/ 125685 h 440696"/>
                    <a:gd name="connsiteX16" fmla="*/ 289604 w 589565"/>
                    <a:gd name="connsiteY16" fmla="*/ 125685 h 440696"/>
                    <a:gd name="connsiteX17" fmla="*/ 300387 w 589565"/>
                    <a:gd name="connsiteY17" fmla="*/ 129999 h 440696"/>
                    <a:gd name="connsiteX18" fmla="*/ 306857 w 589565"/>
                    <a:gd name="connsiteY18" fmla="*/ 132155 h 440696"/>
                    <a:gd name="connsiteX19" fmla="*/ 319796 w 589565"/>
                    <a:gd name="connsiteY19" fmla="*/ 142938 h 440696"/>
                    <a:gd name="connsiteX20" fmla="*/ 326266 w 589565"/>
                    <a:gd name="connsiteY20" fmla="*/ 145095 h 440696"/>
                    <a:gd name="connsiteX21" fmla="*/ 382338 w 589565"/>
                    <a:gd name="connsiteY21" fmla="*/ 153721 h 440696"/>
                    <a:gd name="connsiteX22" fmla="*/ 395278 w 589565"/>
                    <a:gd name="connsiteY22" fmla="*/ 158034 h 440696"/>
                    <a:gd name="connsiteX23" fmla="*/ 447036 w 589565"/>
                    <a:gd name="connsiteY23" fmla="*/ 158034 h 440696"/>
                    <a:gd name="connsiteX24" fmla="*/ 464289 w 589565"/>
                    <a:gd name="connsiteY24" fmla="*/ 153721 h 440696"/>
                    <a:gd name="connsiteX25" fmla="*/ 470759 w 589565"/>
                    <a:gd name="connsiteY25" fmla="*/ 151565 h 440696"/>
                    <a:gd name="connsiteX26" fmla="*/ 481542 w 589565"/>
                    <a:gd name="connsiteY26" fmla="*/ 145095 h 440696"/>
                    <a:gd name="connsiteX27" fmla="*/ 533300 w 589565"/>
                    <a:gd name="connsiteY27" fmla="*/ 129999 h 440696"/>
                    <a:gd name="connsiteX28" fmla="*/ 539770 w 589565"/>
                    <a:gd name="connsiteY28" fmla="*/ 127842 h 440696"/>
                    <a:gd name="connsiteX29" fmla="*/ 559179 w 589565"/>
                    <a:gd name="connsiteY29" fmla="*/ 119216 h 440696"/>
                    <a:gd name="connsiteX30" fmla="*/ 587214 w 589565"/>
                    <a:gd name="connsiteY30" fmla="*/ 106276 h 440696"/>
                    <a:gd name="connsiteX31" fmla="*/ 585059 w 589565"/>
                    <a:gd name="connsiteY31" fmla="*/ 602 h 440696"/>
                    <a:gd name="connsiteX32" fmla="*/ 561336 w 589565"/>
                    <a:gd name="connsiteY32" fmla="*/ 60987 h 440696"/>
                    <a:gd name="connsiteX33" fmla="*/ 576432 w 589565"/>
                    <a:gd name="connsiteY33" fmla="*/ 142938 h 440696"/>
                    <a:gd name="connsiteX34" fmla="*/ 567806 w 589565"/>
                    <a:gd name="connsiteY34" fmla="*/ 158034 h 440696"/>
                    <a:gd name="connsiteX35" fmla="*/ 576432 w 589565"/>
                    <a:gd name="connsiteY35" fmla="*/ 196853 h 440696"/>
                    <a:gd name="connsiteX36" fmla="*/ 580745 w 589565"/>
                    <a:gd name="connsiteY36" fmla="*/ 203323 h 440696"/>
                    <a:gd name="connsiteX37" fmla="*/ 563493 w 589565"/>
                    <a:gd name="connsiteY37" fmla="*/ 203323 h 440696"/>
                    <a:gd name="connsiteX38" fmla="*/ 548396 w 589565"/>
                    <a:gd name="connsiteY38" fmla="*/ 263707 h 440696"/>
                    <a:gd name="connsiteX39" fmla="*/ 524673 w 589565"/>
                    <a:gd name="connsiteY39" fmla="*/ 319779 h 440696"/>
                    <a:gd name="connsiteX40" fmla="*/ 531144 w 589565"/>
                    <a:gd name="connsiteY40" fmla="*/ 341346 h 440696"/>
                    <a:gd name="connsiteX41" fmla="*/ 522517 w 589565"/>
                    <a:gd name="connsiteY41" fmla="*/ 347816 h 440696"/>
                    <a:gd name="connsiteX42" fmla="*/ 509578 w 589565"/>
                    <a:gd name="connsiteY42" fmla="*/ 358599 h 440696"/>
                    <a:gd name="connsiteX43" fmla="*/ 488012 w 589565"/>
                    <a:gd name="connsiteY43" fmla="*/ 367225 h 440696"/>
                    <a:gd name="connsiteX44" fmla="*/ 475072 w 589565"/>
                    <a:gd name="connsiteY44" fmla="*/ 373695 h 440696"/>
                    <a:gd name="connsiteX45" fmla="*/ 462132 w 589565"/>
                    <a:gd name="connsiteY45" fmla="*/ 382321 h 440696"/>
                    <a:gd name="connsiteX46" fmla="*/ 449193 w 589565"/>
                    <a:gd name="connsiteY46" fmla="*/ 388791 h 440696"/>
                    <a:gd name="connsiteX47" fmla="*/ 434096 w 589565"/>
                    <a:gd name="connsiteY47" fmla="*/ 397417 h 440696"/>
                    <a:gd name="connsiteX48" fmla="*/ 423313 w 589565"/>
                    <a:gd name="connsiteY48" fmla="*/ 406044 h 440696"/>
                    <a:gd name="connsiteX49" fmla="*/ 410374 w 589565"/>
                    <a:gd name="connsiteY49" fmla="*/ 410357 h 440696"/>
                    <a:gd name="connsiteX50" fmla="*/ 401747 w 589565"/>
                    <a:gd name="connsiteY50" fmla="*/ 414670 h 440696"/>
                    <a:gd name="connsiteX51" fmla="*/ 388808 w 589565"/>
                    <a:gd name="connsiteY51" fmla="*/ 418983 h 440696"/>
                    <a:gd name="connsiteX52" fmla="*/ 356459 w 589565"/>
                    <a:gd name="connsiteY52" fmla="*/ 431923 h 440696"/>
                    <a:gd name="connsiteX53" fmla="*/ 278821 w 589565"/>
                    <a:gd name="connsiteY53" fmla="*/ 436236 h 440696"/>
                    <a:gd name="connsiteX54" fmla="*/ 250785 w 589565"/>
                    <a:gd name="connsiteY54" fmla="*/ 440549 h 440696"/>
                    <a:gd name="connsiteX55" fmla="*/ 222749 w 589565"/>
                    <a:gd name="connsiteY55" fmla="*/ 436236 h 440696"/>
                    <a:gd name="connsiteX56" fmla="*/ 214123 w 589565"/>
                    <a:gd name="connsiteY56" fmla="*/ 429766 h 440696"/>
                    <a:gd name="connsiteX57" fmla="*/ 194713 w 589565"/>
                    <a:gd name="connsiteY57" fmla="*/ 414670 h 440696"/>
                    <a:gd name="connsiteX58" fmla="*/ 179617 w 589565"/>
                    <a:gd name="connsiteY58" fmla="*/ 408200 h 440696"/>
                    <a:gd name="connsiteX59" fmla="*/ 170991 w 589565"/>
                    <a:gd name="connsiteY59" fmla="*/ 403887 h 440696"/>
                    <a:gd name="connsiteX60" fmla="*/ 125702 w 589565"/>
                    <a:gd name="connsiteY60" fmla="*/ 390948 h 440696"/>
                    <a:gd name="connsiteX61" fmla="*/ 101979 w 589565"/>
                    <a:gd name="connsiteY61" fmla="*/ 358599 h 440696"/>
                    <a:gd name="connsiteX62" fmla="*/ 84727 w 589565"/>
                    <a:gd name="connsiteY62" fmla="*/ 330563 h 440696"/>
                    <a:gd name="connsiteX63" fmla="*/ 76100 w 589565"/>
                    <a:gd name="connsiteY63" fmla="*/ 278804 h 440696"/>
                    <a:gd name="connsiteX64" fmla="*/ 58847 w 589565"/>
                    <a:gd name="connsiteY64" fmla="*/ 248612 h 440696"/>
                    <a:gd name="connsiteX65" fmla="*/ 50221 w 589565"/>
                    <a:gd name="connsiteY65" fmla="*/ 227046 h 440696"/>
                    <a:gd name="connsiteX66" fmla="*/ 39438 w 589565"/>
                    <a:gd name="connsiteY66" fmla="*/ 209793 h 440696"/>
                    <a:gd name="connsiteX67" fmla="*/ 35125 w 589565"/>
                    <a:gd name="connsiteY67" fmla="*/ 203323 h 440696"/>
                    <a:gd name="connsiteX68" fmla="*/ 26498 w 589565"/>
                    <a:gd name="connsiteY68" fmla="*/ 181757 h 440696"/>
                    <a:gd name="connsiteX69" fmla="*/ 17872 w 589565"/>
                    <a:gd name="connsiteY69" fmla="*/ 162348 h 440696"/>
                    <a:gd name="connsiteX70" fmla="*/ 4932 w 589565"/>
                    <a:gd name="connsiteY70" fmla="*/ 127842 h 440696"/>
                    <a:gd name="connsiteX71" fmla="*/ 2776 w 589565"/>
                    <a:gd name="connsiteY71" fmla="*/ 119216 h 440696"/>
                    <a:gd name="connsiteX72" fmla="*/ 619 w 589565"/>
                    <a:gd name="connsiteY72" fmla="*/ 26482 h 440696"/>
                    <a:gd name="connsiteX0" fmla="*/ 619 w 590989"/>
                    <a:gd name="connsiteY0" fmla="*/ 26482 h 440696"/>
                    <a:gd name="connsiteX1" fmla="*/ 11402 w 590989"/>
                    <a:gd name="connsiteY1" fmla="*/ 24325 h 440696"/>
                    <a:gd name="connsiteX2" fmla="*/ 13559 w 590989"/>
                    <a:gd name="connsiteY2" fmla="*/ 30795 h 440696"/>
                    <a:gd name="connsiteX3" fmla="*/ 15715 w 590989"/>
                    <a:gd name="connsiteY3" fmla="*/ 39421 h 440696"/>
                    <a:gd name="connsiteX4" fmla="*/ 26498 w 590989"/>
                    <a:gd name="connsiteY4" fmla="*/ 50204 h 440696"/>
                    <a:gd name="connsiteX5" fmla="*/ 37281 w 590989"/>
                    <a:gd name="connsiteY5" fmla="*/ 63144 h 440696"/>
                    <a:gd name="connsiteX6" fmla="*/ 45908 w 590989"/>
                    <a:gd name="connsiteY6" fmla="*/ 76083 h 440696"/>
                    <a:gd name="connsiteX7" fmla="*/ 52378 w 590989"/>
                    <a:gd name="connsiteY7" fmla="*/ 86866 h 440696"/>
                    <a:gd name="connsiteX8" fmla="*/ 58847 w 590989"/>
                    <a:gd name="connsiteY8" fmla="*/ 89023 h 440696"/>
                    <a:gd name="connsiteX9" fmla="*/ 73944 w 590989"/>
                    <a:gd name="connsiteY9" fmla="*/ 104119 h 440696"/>
                    <a:gd name="connsiteX10" fmla="*/ 80413 w 590989"/>
                    <a:gd name="connsiteY10" fmla="*/ 106276 h 440696"/>
                    <a:gd name="connsiteX11" fmla="*/ 95510 w 590989"/>
                    <a:gd name="connsiteY11" fmla="*/ 112746 h 440696"/>
                    <a:gd name="connsiteX12" fmla="*/ 104136 w 590989"/>
                    <a:gd name="connsiteY12" fmla="*/ 117059 h 440696"/>
                    <a:gd name="connsiteX13" fmla="*/ 110606 w 590989"/>
                    <a:gd name="connsiteY13" fmla="*/ 119216 h 440696"/>
                    <a:gd name="connsiteX14" fmla="*/ 117076 w 590989"/>
                    <a:gd name="connsiteY14" fmla="*/ 123529 h 440696"/>
                    <a:gd name="connsiteX15" fmla="*/ 183930 w 590989"/>
                    <a:gd name="connsiteY15" fmla="*/ 125685 h 440696"/>
                    <a:gd name="connsiteX16" fmla="*/ 289604 w 590989"/>
                    <a:gd name="connsiteY16" fmla="*/ 125685 h 440696"/>
                    <a:gd name="connsiteX17" fmla="*/ 300387 w 590989"/>
                    <a:gd name="connsiteY17" fmla="*/ 129999 h 440696"/>
                    <a:gd name="connsiteX18" fmla="*/ 306857 w 590989"/>
                    <a:gd name="connsiteY18" fmla="*/ 132155 h 440696"/>
                    <a:gd name="connsiteX19" fmla="*/ 319796 w 590989"/>
                    <a:gd name="connsiteY19" fmla="*/ 142938 h 440696"/>
                    <a:gd name="connsiteX20" fmla="*/ 326266 w 590989"/>
                    <a:gd name="connsiteY20" fmla="*/ 145095 h 440696"/>
                    <a:gd name="connsiteX21" fmla="*/ 382338 w 590989"/>
                    <a:gd name="connsiteY21" fmla="*/ 153721 h 440696"/>
                    <a:gd name="connsiteX22" fmla="*/ 395278 w 590989"/>
                    <a:gd name="connsiteY22" fmla="*/ 158034 h 440696"/>
                    <a:gd name="connsiteX23" fmla="*/ 447036 w 590989"/>
                    <a:gd name="connsiteY23" fmla="*/ 158034 h 440696"/>
                    <a:gd name="connsiteX24" fmla="*/ 464289 w 590989"/>
                    <a:gd name="connsiteY24" fmla="*/ 153721 h 440696"/>
                    <a:gd name="connsiteX25" fmla="*/ 470759 w 590989"/>
                    <a:gd name="connsiteY25" fmla="*/ 151565 h 440696"/>
                    <a:gd name="connsiteX26" fmla="*/ 481542 w 590989"/>
                    <a:gd name="connsiteY26" fmla="*/ 145095 h 440696"/>
                    <a:gd name="connsiteX27" fmla="*/ 533300 w 590989"/>
                    <a:gd name="connsiteY27" fmla="*/ 129999 h 440696"/>
                    <a:gd name="connsiteX28" fmla="*/ 539770 w 590989"/>
                    <a:gd name="connsiteY28" fmla="*/ 127842 h 440696"/>
                    <a:gd name="connsiteX29" fmla="*/ 587214 w 590989"/>
                    <a:gd name="connsiteY29" fmla="*/ 106276 h 440696"/>
                    <a:gd name="connsiteX30" fmla="*/ 585059 w 590989"/>
                    <a:gd name="connsiteY30" fmla="*/ 602 h 440696"/>
                    <a:gd name="connsiteX31" fmla="*/ 561336 w 590989"/>
                    <a:gd name="connsiteY31" fmla="*/ 60987 h 440696"/>
                    <a:gd name="connsiteX32" fmla="*/ 576432 w 590989"/>
                    <a:gd name="connsiteY32" fmla="*/ 142938 h 440696"/>
                    <a:gd name="connsiteX33" fmla="*/ 567806 w 590989"/>
                    <a:gd name="connsiteY33" fmla="*/ 158034 h 440696"/>
                    <a:gd name="connsiteX34" fmla="*/ 576432 w 590989"/>
                    <a:gd name="connsiteY34" fmla="*/ 196853 h 440696"/>
                    <a:gd name="connsiteX35" fmla="*/ 580745 w 590989"/>
                    <a:gd name="connsiteY35" fmla="*/ 203323 h 440696"/>
                    <a:gd name="connsiteX36" fmla="*/ 563493 w 590989"/>
                    <a:gd name="connsiteY36" fmla="*/ 203323 h 440696"/>
                    <a:gd name="connsiteX37" fmla="*/ 548396 w 590989"/>
                    <a:gd name="connsiteY37" fmla="*/ 263707 h 440696"/>
                    <a:gd name="connsiteX38" fmla="*/ 524673 w 590989"/>
                    <a:gd name="connsiteY38" fmla="*/ 319779 h 440696"/>
                    <a:gd name="connsiteX39" fmla="*/ 531144 w 590989"/>
                    <a:gd name="connsiteY39" fmla="*/ 341346 h 440696"/>
                    <a:gd name="connsiteX40" fmla="*/ 522517 w 590989"/>
                    <a:gd name="connsiteY40" fmla="*/ 347816 h 440696"/>
                    <a:gd name="connsiteX41" fmla="*/ 509578 w 590989"/>
                    <a:gd name="connsiteY41" fmla="*/ 358599 h 440696"/>
                    <a:gd name="connsiteX42" fmla="*/ 488012 w 590989"/>
                    <a:gd name="connsiteY42" fmla="*/ 367225 h 440696"/>
                    <a:gd name="connsiteX43" fmla="*/ 475072 w 590989"/>
                    <a:gd name="connsiteY43" fmla="*/ 373695 h 440696"/>
                    <a:gd name="connsiteX44" fmla="*/ 462132 w 590989"/>
                    <a:gd name="connsiteY44" fmla="*/ 382321 h 440696"/>
                    <a:gd name="connsiteX45" fmla="*/ 449193 w 590989"/>
                    <a:gd name="connsiteY45" fmla="*/ 388791 h 440696"/>
                    <a:gd name="connsiteX46" fmla="*/ 434096 w 590989"/>
                    <a:gd name="connsiteY46" fmla="*/ 397417 h 440696"/>
                    <a:gd name="connsiteX47" fmla="*/ 423313 w 590989"/>
                    <a:gd name="connsiteY47" fmla="*/ 406044 h 440696"/>
                    <a:gd name="connsiteX48" fmla="*/ 410374 w 590989"/>
                    <a:gd name="connsiteY48" fmla="*/ 410357 h 440696"/>
                    <a:gd name="connsiteX49" fmla="*/ 401747 w 590989"/>
                    <a:gd name="connsiteY49" fmla="*/ 414670 h 440696"/>
                    <a:gd name="connsiteX50" fmla="*/ 388808 w 590989"/>
                    <a:gd name="connsiteY50" fmla="*/ 418983 h 440696"/>
                    <a:gd name="connsiteX51" fmla="*/ 356459 w 590989"/>
                    <a:gd name="connsiteY51" fmla="*/ 431923 h 440696"/>
                    <a:gd name="connsiteX52" fmla="*/ 278821 w 590989"/>
                    <a:gd name="connsiteY52" fmla="*/ 436236 h 440696"/>
                    <a:gd name="connsiteX53" fmla="*/ 250785 w 590989"/>
                    <a:gd name="connsiteY53" fmla="*/ 440549 h 440696"/>
                    <a:gd name="connsiteX54" fmla="*/ 222749 w 590989"/>
                    <a:gd name="connsiteY54" fmla="*/ 436236 h 440696"/>
                    <a:gd name="connsiteX55" fmla="*/ 214123 w 590989"/>
                    <a:gd name="connsiteY55" fmla="*/ 429766 h 440696"/>
                    <a:gd name="connsiteX56" fmla="*/ 194713 w 590989"/>
                    <a:gd name="connsiteY56" fmla="*/ 414670 h 440696"/>
                    <a:gd name="connsiteX57" fmla="*/ 179617 w 590989"/>
                    <a:gd name="connsiteY57" fmla="*/ 408200 h 440696"/>
                    <a:gd name="connsiteX58" fmla="*/ 170991 w 590989"/>
                    <a:gd name="connsiteY58" fmla="*/ 403887 h 440696"/>
                    <a:gd name="connsiteX59" fmla="*/ 125702 w 590989"/>
                    <a:gd name="connsiteY59" fmla="*/ 390948 h 440696"/>
                    <a:gd name="connsiteX60" fmla="*/ 101979 w 590989"/>
                    <a:gd name="connsiteY60" fmla="*/ 358599 h 440696"/>
                    <a:gd name="connsiteX61" fmla="*/ 84727 w 590989"/>
                    <a:gd name="connsiteY61" fmla="*/ 330563 h 440696"/>
                    <a:gd name="connsiteX62" fmla="*/ 76100 w 590989"/>
                    <a:gd name="connsiteY62" fmla="*/ 278804 h 440696"/>
                    <a:gd name="connsiteX63" fmla="*/ 58847 w 590989"/>
                    <a:gd name="connsiteY63" fmla="*/ 248612 h 440696"/>
                    <a:gd name="connsiteX64" fmla="*/ 50221 w 590989"/>
                    <a:gd name="connsiteY64" fmla="*/ 227046 h 440696"/>
                    <a:gd name="connsiteX65" fmla="*/ 39438 w 590989"/>
                    <a:gd name="connsiteY65" fmla="*/ 209793 h 440696"/>
                    <a:gd name="connsiteX66" fmla="*/ 35125 w 590989"/>
                    <a:gd name="connsiteY66" fmla="*/ 203323 h 440696"/>
                    <a:gd name="connsiteX67" fmla="*/ 26498 w 590989"/>
                    <a:gd name="connsiteY67" fmla="*/ 181757 h 440696"/>
                    <a:gd name="connsiteX68" fmla="*/ 17872 w 590989"/>
                    <a:gd name="connsiteY68" fmla="*/ 162348 h 440696"/>
                    <a:gd name="connsiteX69" fmla="*/ 4932 w 590989"/>
                    <a:gd name="connsiteY69" fmla="*/ 127842 h 440696"/>
                    <a:gd name="connsiteX70" fmla="*/ 2776 w 590989"/>
                    <a:gd name="connsiteY70" fmla="*/ 119216 h 440696"/>
                    <a:gd name="connsiteX71" fmla="*/ 619 w 590989"/>
                    <a:gd name="connsiteY71" fmla="*/ 26482 h 440696"/>
                    <a:gd name="connsiteX0" fmla="*/ 619 w 585419"/>
                    <a:gd name="connsiteY0" fmla="*/ 25895 h 440109"/>
                    <a:gd name="connsiteX1" fmla="*/ 11402 w 585419"/>
                    <a:gd name="connsiteY1" fmla="*/ 23738 h 440109"/>
                    <a:gd name="connsiteX2" fmla="*/ 13559 w 585419"/>
                    <a:gd name="connsiteY2" fmla="*/ 30208 h 440109"/>
                    <a:gd name="connsiteX3" fmla="*/ 15715 w 585419"/>
                    <a:gd name="connsiteY3" fmla="*/ 38834 h 440109"/>
                    <a:gd name="connsiteX4" fmla="*/ 26498 w 585419"/>
                    <a:gd name="connsiteY4" fmla="*/ 49617 h 440109"/>
                    <a:gd name="connsiteX5" fmla="*/ 37281 w 585419"/>
                    <a:gd name="connsiteY5" fmla="*/ 62557 h 440109"/>
                    <a:gd name="connsiteX6" fmla="*/ 45908 w 585419"/>
                    <a:gd name="connsiteY6" fmla="*/ 75496 h 440109"/>
                    <a:gd name="connsiteX7" fmla="*/ 52378 w 585419"/>
                    <a:gd name="connsiteY7" fmla="*/ 86279 h 440109"/>
                    <a:gd name="connsiteX8" fmla="*/ 58847 w 585419"/>
                    <a:gd name="connsiteY8" fmla="*/ 88436 h 440109"/>
                    <a:gd name="connsiteX9" fmla="*/ 73944 w 585419"/>
                    <a:gd name="connsiteY9" fmla="*/ 103532 h 440109"/>
                    <a:gd name="connsiteX10" fmla="*/ 80413 w 585419"/>
                    <a:gd name="connsiteY10" fmla="*/ 105689 h 440109"/>
                    <a:gd name="connsiteX11" fmla="*/ 95510 w 585419"/>
                    <a:gd name="connsiteY11" fmla="*/ 112159 h 440109"/>
                    <a:gd name="connsiteX12" fmla="*/ 104136 w 585419"/>
                    <a:gd name="connsiteY12" fmla="*/ 116472 h 440109"/>
                    <a:gd name="connsiteX13" fmla="*/ 110606 w 585419"/>
                    <a:gd name="connsiteY13" fmla="*/ 118629 h 440109"/>
                    <a:gd name="connsiteX14" fmla="*/ 117076 w 585419"/>
                    <a:gd name="connsiteY14" fmla="*/ 122942 h 440109"/>
                    <a:gd name="connsiteX15" fmla="*/ 183930 w 585419"/>
                    <a:gd name="connsiteY15" fmla="*/ 125098 h 440109"/>
                    <a:gd name="connsiteX16" fmla="*/ 289604 w 585419"/>
                    <a:gd name="connsiteY16" fmla="*/ 125098 h 440109"/>
                    <a:gd name="connsiteX17" fmla="*/ 300387 w 585419"/>
                    <a:gd name="connsiteY17" fmla="*/ 129412 h 440109"/>
                    <a:gd name="connsiteX18" fmla="*/ 306857 w 585419"/>
                    <a:gd name="connsiteY18" fmla="*/ 131568 h 440109"/>
                    <a:gd name="connsiteX19" fmla="*/ 319796 w 585419"/>
                    <a:gd name="connsiteY19" fmla="*/ 142351 h 440109"/>
                    <a:gd name="connsiteX20" fmla="*/ 326266 w 585419"/>
                    <a:gd name="connsiteY20" fmla="*/ 144508 h 440109"/>
                    <a:gd name="connsiteX21" fmla="*/ 382338 w 585419"/>
                    <a:gd name="connsiteY21" fmla="*/ 153134 h 440109"/>
                    <a:gd name="connsiteX22" fmla="*/ 395278 w 585419"/>
                    <a:gd name="connsiteY22" fmla="*/ 157447 h 440109"/>
                    <a:gd name="connsiteX23" fmla="*/ 447036 w 585419"/>
                    <a:gd name="connsiteY23" fmla="*/ 157447 h 440109"/>
                    <a:gd name="connsiteX24" fmla="*/ 464289 w 585419"/>
                    <a:gd name="connsiteY24" fmla="*/ 153134 h 440109"/>
                    <a:gd name="connsiteX25" fmla="*/ 470759 w 585419"/>
                    <a:gd name="connsiteY25" fmla="*/ 150978 h 440109"/>
                    <a:gd name="connsiteX26" fmla="*/ 481542 w 585419"/>
                    <a:gd name="connsiteY26" fmla="*/ 144508 h 440109"/>
                    <a:gd name="connsiteX27" fmla="*/ 533300 w 585419"/>
                    <a:gd name="connsiteY27" fmla="*/ 129412 h 440109"/>
                    <a:gd name="connsiteX28" fmla="*/ 539770 w 585419"/>
                    <a:gd name="connsiteY28" fmla="*/ 127255 h 440109"/>
                    <a:gd name="connsiteX29" fmla="*/ 539769 w 585419"/>
                    <a:gd name="connsiteY29" fmla="*/ 66870 h 440109"/>
                    <a:gd name="connsiteX30" fmla="*/ 585059 w 585419"/>
                    <a:gd name="connsiteY30" fmla="*/ 15 h 440109"/>
                    <a:gd name="connsiteX31" fmla="*/ 561336 w 585419"/>
                    <a:gd name="connsiteY31" fmla="*/ 60400 h 440109"/>
                    <a:gd name="connsiteX32" fmla="*/ 576432 w 585419"/>
                    <a:gd name="connsiteY32" fmla="*/ 142351 h 440109"/>
                    <a:gd name="connsiteX33" fmla="*/ 567806 w 585419"/>
                    <a:gd name="connsiteY33" fmla="*/ 157447 h 440109"/>
                    <a:gd name="connsiteX34" fmla="*/ 576432 w 585419"/>
                    <a:gd name="connsiteY34" fmla="*/ 196266 h 440109"/>
                    <a:gd name="connsiteX35" fmla="*/ 580745 w 585419"/>
                    <a:gd name="connsiteY35" fmla="*/ 202736 h 440109"/>
                    <a:gd name="connsiteX36" fmla="*/ 563493 w 585419"/>
                    <a:gd name="connsiteY36" fmla="*/ 202736 h 440109"/>
                    <a:gd name="connsiteX37" fmla="*/ 548396 w 585419"/>
                    <a:gd name="connsiteY37" fmla="*/ 263120 h 440109"/>
                    <a:gd name="connsiteX38" fmla="*/ 524673 w 585419"/>
                    <a:gd name="connsiteY38" fmla="*/ 319192 h 440109"/>
                    <a:gd name="connsiteX39" fmla="*/ 531144 w 585419"/>
                    <a:gd name="connsiteY39" fmla="*/ 340759 h 440109"/>
                    <a:gd name="connsiteX40" fmla="*/ 522517 w 585419"/>
                    <a:gd name="connsiteY40" fmla="*/ 347229 h 440109"/>
                    <a:gd name="connsiteX41" fmla="*/ 509578 w 585419"/>
                    <a:gd name="connsiteY41" fmla="*/ 358012 h 440109"/>
                    <a:gd name="connsiteX42" fmla="*/ 488012 w 585419"/>
                    <a:gd name="connsiteY42" fmla="*/ 366638 h 440109"/>
                    <a:gd name="connsiteX43" fmla="*/ 475072 w 585419"/>
                    <a:gd name="connsiteY43" fmla="*/ 373108 h 440109"/>
                    <a:gd name="connsiteX44" fmla="*/ 462132 w 585419"/>
                    <a:gd name="connsiteY44" fmla="*/ 381734 h 440109"/>
                    <a:gd name="connsiteX45" fmla="*/ 449193 w 585419"/>
                    <a:gd name="connsiteY45" fmla="*/ 388204 h 440109"/>
                    <a:gd name="connsiteX46" fmla="*/ 434096 w 585419"/>
                    <a:gd name="connsiteY46" fmla="*/ 396830 h 440109"/>
                    <a:gd name="connsiteX47" fmla="*/ 423313 w 585419"/>
                    <a:gd name="connsiteY47" fmla="*/ 405457 h 440109"/>
                    <a:gd name="connsiteX48" fmla="*/ 410374 w 585419"/>
                    <a:gd name="connsiteY48" fmla="*/ 409770 h 440109"/>
                    <a:gd name="connsiteX49" fmla="*/ 401747 w 585419"/>
                    <a:gd name="connsiteY49" fmla="*/ 414083 h 440109"/>
                    <a:gd name="connsiteX50" fmla="*/ 388808 w 585419"/>
                    <a:gd name="connsiteY50" fmla="*/ 418396 h 440109"/>
                    <a:gd name="connsiteX51" fmla="*/ 356459 w 585419"/>
                    <a:gd name="connsiteY51" fmla="*/ 431336 h 440109"/>
                    <a:gd name="connsiteX52" fmla="*/ 278821 w 585419"/>
                    <a:gd name="connsiteY52" fmla="*/ 435649 h 440109"/>
                    <a:gd name="connsiteX53" fmla="*/ 250785 w 585419"/>
                    <a:gd name="connsiteY53" fmla="*/ 439962 h 440109"/>
                    <a:gd name="connsiteX54" fmla="*/ 222749 w 585419"/>
                    <a:gd name="connsiteY54" fmla="*/ 435649 h 440109"/>
                    <a:gd name="connsiteX55" fmla="*/ 214123 w 585419"/>
                    <a:gd name="connsiteY55" fmla="*/ 429179 h 440109"/>
                    <a:gd name="connsiteX56" fmla="*/ 194713 w 585419"/>
                    <a:gd name="connsiteY56" fmla="*/ 414083 h 440109"/>
                    <a:gd name="connsiteX57" fmla="*/ 179617 w 585419"/>
                    <a:gd name="connsiteY57" fmla="*/ 407613 h 440109"/>
                    <a:gd name="connsiteX58" fmla="*/ 170991 w 585419"/>
                    <a:gd name="connsiteY58" fmla="*/ 403300 h 440109"/>
                    <a:gd name="connsiteX59" fmla="*/ 125702 w 585419"/>
                    <a:gd name="connsiteY59" fmla="*/ 390361 h 440109"/>
                    <a:gd name="connsiteX60" fmla="*/ 101979 w 585419"/>
                    <a:gd name="connsiteY60" fmla="*/ 358012 h 440109"/>
                    <a:gd name="connsiteX61" fmla="*/ 84727 w 585419"/>
                    <a:gd name="connsiteY61" fmla="*/ 329976 h 440109"/>
                    <a:gd name="connsiteX62" fmla="*/ 76100 w 585419"/>
                    <a:gd name="connsiteY62" fmla="*/ 278217 h 440109"/>
                    <a:gd name="connsiteX63" fmla="*/ 58847 w 585419"/>
                    <a:gd name="connsiteY63" fmla="*/ 248025 h 440109"/>
                    <a:gd name="connsiteX64" fmla="*/ 50221 w 585419"/>
                    <a:gd name="connsiteY64" fmla="*/ 226459 h 440109"/>
                    <a:gd name="connsiteX65" fmla="*/ 39438 w 585419"/>
                    <a:gd name="connsiteY65" fmla="*/ 209206 h 440109"/>
                    <a:gd name="connsiteX66" fmla="*/ 35125 w 585419"/>
                    <a:gd name="connsiteY66" fmla="*/ 202736 h 440109"/>
                    <a:gd name="connsiteX67" fmla="*/ 26498 w 585419"/>
                    <a:gd name="connsiteY67" fmla="*/ 181170 h 440109"/>
                    <a:gd name="connsiteX68" fmla="*/ 17872 w 585419"/>
                    <a:gd name="connsiteY68" fmla="*/ 161761 h 440109"/>
                    <a:gd name="connsiteX69" fmla="*/ 4932 w 585419"/>
                    <a:gd name="connsiteY69" fmla="*/ 127255 h 440109"/>
                    <a:gd name="connsiteX70" fmla="*/ 2776 w 585419"/>
                    <a:gd name="connsiteY70" fmla="*/ 118629 h 440109"/>
                    <a:gd name="connsiteX71" fmla="*/ 619 w 585419"/>
                    <a:gd name="connsiteY71" fmla="*/ 25895 h 440109"/>
                    <a:gd name="connsiteX0" fmla="*/ 619 w 586457"/>
                    <a:gd name="connsiteY0" fmla="*/ 25880 h 440094"/>
                    <a:gd name="connsiteX1" fmla="*/ 11402 w 586457"/>
                    <a:gd name="connsiteY1" fmla="*/ 23723 h 440094"/>
                    <a:gd name="connsiteX2" fmla="*/ 13559 w 586457"/>
                    <a:gd name="connsiteY2" fmla="*/ 30193 h 440094"/>
                    <a:gd name="connsiteX3" fmla="*/ 15715 w 586457"/>
                    <a:gd name="connsiteY3" fmla="*/ 38819 h 440094"/>
                    <a:gd name="connsiteX4" fmla="*/ 26498 w 586457"/>
                    <a:gd name="connsiteY4" fmla="*/ 49602 h 440094"/>
                    <a:gd name="connsiteX5" fmla="*/ 37281 w 586457"/>
                    <a:gd name="connsiteY5" fmla="*/ 62542 h 440094"/>
                    <a:gd name="connsiteX6" fmla="*/ 45908 w 586457"/>
                    <a:gd name="connsiteY6" fmla="*/ 75481 h 440094"/>
                    <a:gd name="connsiteX7" fmla="*/ 52378 w 586457"/>
                    <a:gd name="connsiteY7" fmla="*/ 86264 h 440094"/>
                    <a:gd name="connsiteX8" fmla="*/ 58847 w 586457"/>
                    <a:gd name="connsiteY8" fmla="*/ 88421 h 440094"/>
                    <a:gd name="connsiteX9" fmla="*/ 73944 w 586457"/>
                    <a:gd name="connsiteY9" fmla="*/ 103517 h 440094"/>
                    <a:gd name="connsiteX10" fmla="*/ 80413 w 586457"/>
                    <a:gd name="connsiteY10" fmla="*/ 105674 h 440094"/>
                    <a:gd name="connsiteX11" fmla="*/ 95510 w 586457"/>
                    <a:gd name="connsiteY11" fmla="*/ 112144 h 440094"/>
                    <a:gd name="connsiteX12" fmla="*/ 104136 w 586457"/>
                    <a:gd name="connsiteY12" fmla="*/ 116457 h 440094"/>
                    <a:gd name="connsiteX13" fmla="*/ 110606 w 586457"/>
                    <a:gd name="connsiteY13" fmla="*/ 118614 h 440094"/>
                    <a:gd name="connsiteX14" fmla="*/ 117076 w 586457"/>
                    <a:gd name="connsiteY14" fmla="*/ 122927 h 440094"/>
                    <a:gd name="connsiteX15" fmla="*/ 183930 w 586457"/>
                    <a:gd name="connsiteY15" fmla="*/ 125083 h 440094"/>
                    <a:gd name="connsiteX16" fmla="*/ 289604 w 586457"/>
                    <a:gd name="connsiteY16" fmla="*/ 125083 h 440094"/>
                    <a:gd name="connsiteX17" fmla="*/ 300387 w 586457"/>
                    <a:gd name="connsiteY17" fmla="*/ 129397 h 440094"/>
                    <a:gd name="connsiteX18" fmla="*/ 306857 w 586457"/>
                    <a:gd name="connsiteY18" fmla="*/ 131553 h 440094"/>
                    <a:gd name="connsiteX19" fmla="*/ 319796 w 586457"/>
                    <a:gd name="connsiteY19" fmla="*/ 142336 h 440094"/>
                    <a:gd name="connsiteX20" fmla="*/ 326266 w 586457"/>
                    <a:gd name="connsiteY20" fmla="*/ 144493 h 440094"/>
                    <a:gd name="connsiteX21" fmla="*/ 382338 w 586457"/>
                    <a:gd name="connsiteY21" fmla="*/ 153119 h 440094"/>
                    <a:gd name="connsiteX22" fmla="*/ 395278 w 586457"/>
                    <a:gd name="connsiteY22" fmla="*/ 157432 h 440094"/>
                    <a:gd name="connsiteX23" fmla="*/ 447036 w 586457"/>
                    <a:gd name="connsiteY23" fmla="*/ 157432 h 440094"/>
                    <a:gd name="connsiteX24" fmla="*/ 464289 w 586457"/>
                    <a:gd name="connsiteY24" fmla="*/ 153119 h 440094"/>
                    <a:gd name="connsiteX25" fmla="*/ 470759 w 586457"/>
                    <a:gd name="connsiteY25" fmla="*/ 150963 h 440094"/>
                    <a:gd name="connsiteX26" fmla="*/ 481542 w 586457"/>
                    <a:gd name="connsiteY26" fmla="*/ 144493 h 440094"/>
                    <a:gd name="connsiteX27" fmla="*/ 533300 w 586457"/>
                    <a:gd name="connsiteY27" fmla="*/ 129397 h 440094"/>
                    <a:gd name="connsiteX28" fmla="*/ 539770 w 586457"/>
                    <a:gd name="connsiteY28" fmla="*/ 127240 h 440094"/>
                    <a:gd name="connsiteX29" fmla="*/ 539769 w 586457"/>
                    <a:gd name="connsiteY29" fmla="*/ 66855 h 440094"/>
                    <a:gd name="connsiteX30" fmla="*/ 585059 w 586457"/>
                    <a:gd name="connsiteY30" fmla="*/ 0 h 440094"/>
                    <a:gd name="connsiteX31" fmla="*/ 574276 w 586457"/>
                    <a:gd name="connsiteY31" fmla="*/ 66855 h 440094"/>
                    <a:gd name="connsiteX32" fmla="*/ 576432 w 586457"/>
                    <a:gd name="connsiteY32" fmla="*/ 142336 h 440094"/>
                    <a:gd name="connsiteX33" fmla="*/ 567806 w 586457"/>
                    <a:gd name="connsiteY33" fmla="*/ 157432 h 440094"/>
                    <a:gd name="connsiteX34" fmla="*/ 576432 w 586457"/>
                    <a:gd name="connsiteY34" fmla="*/ 196251 h 440094"/>
                    <a:gd name="connsiteX35" fmla="*/ 580745 w 586457"/>
                    <a:gd name="connsiteY35" fmla="*/ 202721 h 440094"/>
                    <a:gd name="connsiteX36" fmla="*/ 563493 w 586457"/>
                    <a:gd name="connsiteY36" fmla="*/ 202721 h 440094"/>
                    <a:gd name="connsiteX37" fmla="*/ 548396 w 586457"/>
                    <a:gd name="connsiteY37" fmla="*/ 263105 h 440094"/>
                    <a:gd name="connsiteX38" fmla="*/ 524673 w 586457"/>
                    <a:gd name="connsiteY38" fmla="*/ 319177 h 440094"/>
                    <a:gd name="connsiteX39" fmla="*/ 531144 w 586457"/>
                    <a:gd name="connsiteY39" fmla="*/ 340744 h 440094"/>
                    <a:gd name="connsiteX40" fmla="*/ 522517 w 586457"/>
                    <a:gd name="connsiteY40" fmla="*/ 347214 h 440094"/>
                    <a:gd name="connsiteX41" fmla="*/ 509578 w 586457"/>
                    <a:gd name="connsiteY41" fmla="*/ 357997 h 440094"/>
                    <a:gd name="connsiteX42" fmla="*/ 488012 w 586457"/>
                    <a:gd name="connsiteY42" fmla="*/ 366623 h 440094"/>
                    <a:gd name="connsiteX43" fmla="*/ 475072 w 586457"/>
                    <a:gd name="connsiteY43" fmla="*/ 373093 h 440094"/>
                    <a:gd name="connsiteX44" fmla="*/ 462132 w 586457"/>
                    <a:gd name="connsiteY44" fmla="*/ 381719 h 440094"/>
                    <a:gd name="connsiteX45" fmla="*/ 449193 w 586457"/>
                    <a:gd name="connsiteY45" fmla="*/ 388189 h 440094"/>
                    <a:gd name="connsiteX46" fmla="*/ 434096 w 586457"/>
                    <a:gd name="connsiteY46" fmla="*/ 396815 h 440094"/>
                    <a:gd name="connsiteX47" fmla="*/ 423313 w 586457"/>
                    <a:gd name="connsiteY47" fmla="*/ 405442 h 440094"/>
                    <a:gd name="connsiteX48" fmla="*/ 410374 w 586457"/>
                    <a:gd name="connsiteY48" fmla="*/ 409755 h 440094"/>
                    <a:gd name="connsiteX49" fmla="*/ 401747 w 586457"/>
                    <a:gd name="connsiteY49" fmla="*/ 414068 h 440094"/>
                    <a:gd name="connsiteX50" fmla="*/ 388808 w 586457"/>
                    <a:gd name="connsiteY50" fmla="*/ 418381 h 440094"/>
                    <a:gd name="connsiteX51" fmla="*/ 356459 w 586457"/>
                    <a:gd name="connsiteY51" fmla="*/ 431321 h 440094"/>
                    <a:gd name="connsiteX52" fmla="*/ 278821 w 586457"/>
                    <a:gd name="connsiteY52" fmla="*/ 435634 h 440094"/>
                    <a:gd name="connsiteX53" fmla="*/ 250785 w 586457"/>
                    <a:gd name="connsiteY53" fmla="*/ 439947 h 440094"/>
                    <a:gd name="connsiteX54" fmla="*/ 222749 w 586457"/>
                    <a:gd name="connsiteY54" fmla="*/ 435634 h 440094"/>
                    <a:gd name="connsiteX55" fmla="*/ 214123 w 586457"/>
                    <a:gd name="connsiteY55" fmla="*/ 429164 h 440094"/>
                    <a:gd name="connsiteX56" fmla="*/ 194713 w 586457"/>
                    <a:gd name="connsiteY56" fmla="*/ 414068 h 440094"/>
                    <a:gd name="connsiteX57" fmla="*/ 179617 w 586457"/>
                    <a:gd name="connsiteY57" fmla="*/ 407598 h 440094"/>
                    <a:gd name="connsiteX58" fmla="*/ 170991 w 586457"/>
                    <a:gd name="connsiteY58" fmla="*/ 403285 h 440094"/>
                    <a:gd name="connsiteX59" fmla="*/ 125702 w 586457"/>
                    <a:gd name="connsiteY59" fmla="*/ 390346 h 440094"/>
                    <a:gd name="connsiteX60" fmla="*/ 101979 w 586457"/>
                    <a:gd name="connsiteY60" fmla="*/ 357997 h 440094"/>
                    <a:gd name="connsiteX61" fmla="*/ 84727 w 586457"/>
                    <a:gd name="connsiteY61" fmla="*/ 329961 h 440094"/>
                    <a:gd name="connsiteX62" fmla="*/ 76100 w 586457"/>
                    <a:gd name="connsiteY62" fmla="*/ 278202 h 440094"/>
                    <a:gd name="connsiteX63" fmla="*/ 58847 w 586457"/>
                    <a:gd name="connsiteY63" fmla="*/ 248010 h 440094"/>
                    <a:gd name="connsiteX64" fmla="*/ 50221 w 586457"/>
                    <a:gd name="connsiteY64" fmla="*/ 226444 h 440094"/>
                    <a:gd name="connsiteX65" fmla="*/ 39438 w 586457"/>
                    <a:gd name="connsiteY65" fmla="*/ 209191 h 440094"/>
                    <a:gd name="connsiteX66" fmla="*/ 35125 w 586457"/>
                    <a:gd name="connsiteY66" fmla="*/ 202721 h 440094"/>
                    <a:gd name="connsiteX67" fmla="*/ 26498 w 586457"/>
                    <a:gd name="connsiteY67" fmla="*/ 181155 h 440094"/>
                    <a:gd name="connsiteX68" fmla="*/ 17872 w 586457"/>
                    <a:gd name="connsiteY68" fmla="*/ 161746 h 440094"/>
                    <a:gd name="connsiteX69" fmla="*/ 4932 w 586457"/>
                    <a:gd name="connsiteY69" fmla="*/ 127240 h 440094"/>
                    <a:gd name="connsiteX70" fmla="*/ 2776 w 586457"/>
                    <a:gd name="connsiteY70" fmla="*/ 118614 h 440094"/>
                    <a:gd name="connsiteX71" fmla="*/ 619 w 586457"/>
                    <a:gd name="connsiteY71" fmla="*/ 25880 h 440094"/>
                    <a:gd name="connsiteX0" fmla="*/ 619 w 586457"/>
                    <a:gd name="connsiteY0" fmla="*/ 26811 h 441025"/>
                    <a:gd name="connsiteX1" fmla="*/ 11402 w 586457"/>
                    <a:gd name="connsiteY1" fmla="*/ 24654 h 441025"/>
                    <a:gd name="connsiteX2" fmla="*/ 13559 w 586457"/>
                    <a:gd name="connsiteY2" fmla="*/ 31124 h 441025"/>
                    <a:gd name="connsiteX3" fmla="*/ 15715 w 586457"/>
                    <a:gd name="connsiteY3" fmla="*/ 39750 h 441025"/>
                    <a:gd name="connsiteX4" fmla="*/ 26498 w 586457"/>
                    <a:gd name="connsiteY4" fmla="*/ 50533 h 441025"/>
                    <a:gd name="connsiteX5" fmla="*/ 37281 w 586457"/>
                    <a:gd name="connsiteY5" fmla="*/ 63473 h 441025"/>
                    <a:gd name="connsiteX6" fmla="*/ 45908 w 586457"/>
                    <a:gd name="connsiteY6" fmla="*/ 76412 h 441025"/>
                    <a:gd name="connsiteX7" fmla="*/ 52378 w 586457"/>
                    <a:gd name="connsiteY7" fmla="*/ 87195 h 441025"/>
                    <a:gd name="connsiteX8" fmla="*/ 58847 w 586457"/>
                    <a:gd name="connsiteY8" fmla="*/ 89352 h 441025"/>
                    <a:gd name="connsiteX9" fmla="*/ 73944 w 586457"/>
                    <a:gd name="connsiteY9" fmla="*/ 104448 h 441025"/>
                    <a:gd name="connsiteX10" fmla="*/ 80413 w 586457"/>
                    <a:gd name="connsiteY10" fmla="*/ 106605 h 441025"/>
                    <a:gd name="connsiteX11" fmla="*/ 95510 w 586457"/>
                    <a:gd name="connsiteY11" fmla="*/ 113075 h 441025"/>
                    <a:gd name="connsiteX12" fmla="*/ 104136 w 586457"/>
                    <a:gd name="connsiteY12" fmla="*/ 117388 h 441025"/>
                    <a:gd name="connsiteX13" fmla="*/ 110606 w 586457"/>
                    <a:gd name="connsiteY13" fmla="*/ 119545 h 441025"/>
                    <a:gd name="connsiteX14" fmla="*/ 117076 w 586457"/>
                    <a:gd name="connsiteY14" fmla="*/ 123858 h 441025"/>
                    <a:gd name="connsiteX15" fmla="*/ 183930 w 586457"/>
                    <a:gd name="connsiteY15" fmla="*/ 126014 h 441025"/>
                    <a:gd name="connsiteX16" fmla="*/ 289604 w 586457"/>
                    <a:gd name="connsiteY16" fmla="*/ 126014 h 441025"/>
                    <a:gd name="connsiteX17" fmla="*/ 300387 w 586457"/>
                    <a:gd name="connsiteY17" fmla="*/ 130328 h 441025"/>
                    <a:gd name="connsiteX18" fmla="*/ 306857 w 586457"/>
                    <a:gd name="connsiteY18" fmla="*/ 132484 h 441025"/>
                    <a:gd name="connsiteX19" fmla="*/ 319796 w 586457"/>
                    <a:gd name="connsiteY19" fmla="*/ 143267 h 441025"/>
                    <a:gd name="connsiteX20" fmla="*/ 326266 w 586457"/>
                    <a:gd name="connsiteY20" fmla="*/ 145424 h 441025"/>
                    <a:gd name="connsiteX21" fmla="*/ 382338 w 586457"/>
                    <a:gd name="connsiteY21" fmla="*/ 154050 h 441025"/>
                    <a:gd name="connsiteX22" fmla="*/ 395278 w 586457"/>
                    <a:gd name="connsiteY22" fmla="*/ 158363 h 441025"/>
                    <a:gd name="connsiteX23" fmla="*/ 447036 w 586457"/>
                    <a:gd name="connsiteY23" fmla="*/ 158363 h 441025"/>
                    <a:gd name="connsiteX24" fmla="*/ 464289 w 586457"/>
                    <a:gd name="connsiteY24" fmla="*/ 154050 h 441025"/>
                    <a:gd name="connsiteX25" fmla="*/ 470759 w 586457"/>
                    <a:gd name="connsiteY25" fmla="*/ 151894 h 441025"/>
                    <a:gd name="connsiteX26" fmla="*/ 481542 w 586457"/>
                    <a:gd name="connsiteY26" fmla="*/ 145424 h 441025"/>
                    <a:gd name="connsiteX27" fmla="*/ 533300 w 586457"/>
                    <a:gd name="connsiteY27" fmla="*/ 130328 h 441025"/>
                    <a:gd name="connsiteX28" fmla="*/ 539770 w 586457"/>
                    <a:gd name="connsiteY28" fmla="*/ 128171 h 441025"/>
                    <a:gd name="connsiteX29" fmla="*/ 585059 w 586457"/>
                    <a:gd name="connsiteY29" fmla="*/ 931 h 441025"/>
                    <a:gd name="connsiteX30" fmla="*/ 574276 w 586457"/>
                    <a:gd name="connsiteY30" fmla="*/ 67786 h 441025"/>
                    <a:gd name="connsiteX31" fmla="*/ 576432 w 586457"/>
                    <a:gd name="connsiteY31" fmla="*/ 143267 h 441025"/>
                    <a:gd name="connsiteX32" fmla="*/ 567806 w 586457"/>
                    <a:gd name="connsiteY32" fmla="*/ 158363 h 441025"/>
                    <a:gd name="connsiteX33" fmla="*/ 576432 w 586457"/>
                    <a:gd name="connsiteY33" fmla="*/ 197182 h 441025"/>
                    <a:gd name="connsiteX34" fmla="*/ 580745 w 586457"/>
                    <a:gd name="connsiteY34" fmla="*/ 203652 h 441025"/>
                    <a:gd name="connsiteX35" fmla="*/ 563493 w 586457"/>
                    <a:gd name="connsiteY35" fmla="*/ 203652 h 441025"/>
                    <a:gd name="connsiteX36" fmla="*/ 548396 w 586457"/>
                    <a:gd name="connsiteY36" fmla="*/ 264036 h 441025"/>
                    <a:gd name="connsiteX37" fmla="*/ 524673 w 586457"/>
                    <a:gd name="connsiteY37" fmla="*/ 320108 h 441025"/>
                    <a:gd name="connsiteX38" fmla="*/ 531144 w 586457"/>
                    <a:gd name="connsiteY38" fmla="*/ 341675 h 441025"/>
                    <a:gd name="connsiteX39" fmla="*/ 522517 w 586457"/>
                    <a:gd name="connsiteY39" fmla="*/ 348145 h 441025"/>
                    <a:gd name="connsiteX40" fmla="*/ 509578 w 586457"/>
                    <a:gd name="connsiteY40" fmla="*/ 358928 h 441025"/>
                    <a:gd name="connsiteX41" fmla="*/ 488012 w 586457"/>
                    <a:gd name="connsiteY41" fmla="*/ 367554 h 441025"/>
                    <a:gd name="connsiteX42" fmla="*/ 475072 w 586457"/>
                    <a:gd name="connsiteY42" fmla="*/ 374024 h 441025"/>
                    <a:gd name="connsiteX43" fmla="*/ 462132 w 586457"/>
                    <a:gd name="connsiteY43" fmla="*/ 382650 h 441025"/>
                    <a:gd name="connsiteX44" fmla="*/ 449193 w 586457"/>
                    <a:gd name="connsiteY44" fmla="*/ 389120 h 441025"/>
                    <a:gd name="connsiteX45" fmla="*/ 434096 w 586457"/>
                    <a:gd name="connsiteY45" fmla="*/ 397746 h 441025"/>
                    <a:gd name="connsiteX46" fmla="*/ 423313 w 586457"/>
                    <a:gd name="connsiteY46" fmla="*/ 406373 h 441025"/>
                    <a:gd name="connsiteX47" fmla="*/ 410374 w 586457"/>
                    <a:gd name="connsiteY47" fmla="*/ 410686 h 441025"/>
                    <a:gd name="connsiteX48" fmla="*/ 401747 w 586457"/>
                    <a:gd name="connsiteY48" fmla="*/ 414999 h 441025"/>
                    <a:gd name="connsiteX49" fmla="*/ 388808 w 586457"/>
                    <a:gd name="connsiteY49" fmla="*/ 419312 h 441025"/>
                    <a:gd name="connsiteX50" fmla="*/ 356459 w 586457"/>
                    <a:gd name="connsiteY50" fmla="*/ 432252 h 441025"/>
                    <a:gd name="connsiteX51" fmla="*/ 278821 w 586457"/>
                    <a:gd name="connsiteY51" fmla="*/ 436565 h 441025"/>
                    <a:gd name="connsiteX52" fmla="*/ 250785 w 586457"/>
                    <a:gd name="connsiteY52" fmla="*/ 440878 h 441025"/>
                    <a:gd name="connsiteX53" fmla="*/ 222749 w 586457"/>
                    <a:gd name="connsiteY53" fmla="*/ 436565 h 441025"/>
                    <a:gd name="connsiteX54" fmla="*/ 214123 w 586457"/>
                    <a:gd name="connsiteY54" fmla="*/ 430095 h 441025"/>
                    <a:gd name="connsiteX55" fmla="*/ 194713 w 586457"/>
                    <a:gd name="connsiteY55" fmla="*/ 414999 h 441025"/>
                    <a:gd name="connsiteX56" fmla="*/ 179617 w 586457"/>
                    <a:gd name="connsiteY56" fmla="*/ 408529 h 441025"/>
                    <a:gd name="connsiteX57" fmla="*/ 170991 w 586457"/>
                    <a:gd name="connsiteY57" fmla="*/ 404216 h 441025"/>
                    <a:gd name="connsiteX58" fmla="*/ 125702 w 586457"/>
                    <a:gd name="connsiteY58" fmla="*/ 391277 h 441025"/>
                    <a:gd name="connsiteX59" fmla="*/ 101979 w 586457"/>
                    <a:gd name="connsiteY59" fmla="*/ 358928 h 441025"/>
                    <a:gd name="connsiteX60" fmla="*/ 84727 w 586457"/>
                    <a:gd name="connsiteY60" fmla="*/ 330892 h 441025"/>
                    <a:gd name="connsiteX61" fmla="*/ 76100 w 586457"/>
                    <a:gd name="connsiteY61" fmla="*/ 279133 h 441025"/>
                    <a:gd name="connsiteX62" fmla="*/ 58847 w 586457"/>
                    <a:gd name="connsiteY62" fmla="*/ 248941 h 441025"/>
                    <a:gd name="connsiteX63" fmla="*/ 50221 w 586457"/>
                    <a:gd name="connsiteY63" fmla="*/ 227375 h 441025"/>
                    <a:gd name="connsiteX64" fmla="*/ 39438 w 586457"/>
                    <a:gd name="connsiteY64" fmla="*/ 210122 h 441025"/>
                    <a:gd name="connsiteX65" fmla="*/ 35125 w 586457"/>
                    <a:gd name="connsiteY65" fmla="*/ 203652 h 441025"/>
                    <a:gd name="connsiteX66" fmla="*/ 26498 w 586457"/>
                    <a:gd name="connsiteY66" fmla="*/ 182086 h 441025"/>
                    <a:gd name="connsiteX67" fmla="*/ 17872 w 586457"/>
                    <a:gd name="connsiteY67" fmla="*/ 162677 h 441025"/>
                    <a:gd name="connsiteX68" fmla="*/ 4932 w 586457"/>
                    <a:gd name="connsiteY68" fmla="*/ 128171 h 441025"/>
                    <a:gd name="connsiteX69" fmla="*/ 2776 w 586457"/>
                    <a:gd name="connsiteY69" fmla="*/ 119545 h 441025"/>
                    <a:gd name="connsiteX70" fmla="*/ 619 w 586457"/>
                    <a:gd name="connsiteY70" fmla="*/ 26811 h 441025"/>
                    <a:gd name="connsiteX0" fmla="*/ 619 w 586846"/>
                    <a:gd name="connsiteY0" fmla="*/ 26871 h 441085"/>
                    <a:gd name="connsiteX1" fmla="*/ 11402 w 586846"/>
                    <a:gd name="connsiteY1" fmla="*/ 24714 h 441085"/>
                    <a:gd name="connsiteX2" fmla="*/ 13559 w 586846"/>
                    <a:gd name="connsiteY2" fmla="*/ 31184 h 441085"/>
                    <a:gd name="connsiteX3" fmla="*/ 15715 w 586846"/>
                    <a:gd name="connsiteY3" fmla="*/ 39810 h 441085"/>
                    <a:gd name="connsiteX4" fmla="*/ 26498 w 586846"/>
                    <a:gd name="connsiteY4" fmla="*/ 50593 h 441085"/>
                    <a:gd name="connsiteX5" fmla="*/ 37281 w 586846"/>
                    <a:gd name="connsiteY5" fmla="*/ 63533 h 441085"/>
                    <a:gd name="connsiteX6" fmla="*/ 45908 w 586846"/>
                    <a:gd name="connsiteY6" fmla="*/ 76472 h 441085"/>
                    <a:gd name="connsiteX7" fmla="*/ 52378 w 586846"/>
                    <a:gd name="connsiteY7" fmla="*/ 87255 h 441085"/>
                    <a:gd name="connsiteX8" fmla="*/ 58847 w 586846"/>
                    <a:gd name="connsiteY8" fmla="*/ 89412 h 441085"/>
                    <a:gd name="connsiteX9" fmla="*/ 73944 w 586846"/>
                    <a:gd name="connsiteY9" fmla="*/ 104508 h 441085"/>
                    <a:gd name="connsiteX10" fmla="*/ 80413 w 586846"/>
                    <a:gd name="connsiteY10" fmla="*/ 106665 h 441085"/>
                    <a:gd name="connsiteX11" fmla="*/ 95510 w 586846"/>
                    <a:gd name="connsiteY11" fmla="*/ 113135 h 441085"/>
                    <a:gd name="connsiteX12" fmla="*/ 104136 w 586846"/>
                    <a:gd name="connsiteY12" fmla="*/ 117448 h 441085"/>
                    <a:gd name="connsiteX13" fmla="*/ 110606 w 586846"/>
                    <a:gd name="connsiteY13" fmla="*/ 119605 h 441085"/>
                    <a:gd name="connsiteX14" fmla="*/ 117076 w 586846"/>
                    <a:gd name="connsiteY14" fmla="*/ 123918 h 441085"/>
                    <a:gd name="connsiteX15" fmla="*/ 183930 w 586846"/>
                    <a:gd name="connsiteY15" fmla="*/ 126074 h 441085"/>
                    <a:gd name="connsiteX16" fmla="*/ 289604 w 586846"/>
                    <a:gd name="connsiteY16" fmla="*/ 126074 h 441085"/>
                    <a:gd name="connsiteX17" fmla="*/ 300387 w 586846"/>
                    <a:gd name="connsiteY17" fmla="*/ 130388 h 441085"/>
                    <a:gd name="connsiteX18" fmla="*/ 306857 w 586846"/>
                    <a:gd name="connsiteY18" fmla="*/ 132544 h 441085"/>
                    <a:gd name="connsiteX19" fmla="*/ 319796 w 586846"/>
                    <a:gd name="connsiteY19" fmla="*/ 143327 h 441085"/>
                    <a:gd name="connsiteX20" fmla="*/ 326266 w 586846"/>
                    <a:gd name="connsiteY20" fmla="*/ 145484 h 441085"/>
                    <a:gd name="connsiteX21" fmla="*/ 382338 w 586846"/>
                    <a:gd name="connsiteY21" fmla="*/ 154110 h 441085"/>
                    <a:gd name="connsiteX22" fmla="*/ 395278 w 586846"/>
                    <a:gd name="connsiteY22" fmla="*/ 158423 h 441085"/>
                    <a:gd name="connsiteX23" fmla="*/ 447036 w 586846"/>
                    <a:gd name="connsiteY23" fmla="*/ 158423 h 441085"/>
                    <a:gd name="connsiteX24" fmla="*/ 464289 w 586846"/>
                    <a:gd name="connsiteY24" fmla="*/ 154110 h 441085"/>
                    <a:gd name="connsiteX25" fmla="*/ 470759 w 586846"/>
                    <a:gd name="connsiteY25" fmla="*/ 151954 h 441085"/>
                    <a:gd name="connsiteX26" fmla="*/ 481542 w 586846"/>
                    <a:gd name="connsiteY26" fmla="*/ 145484 h 441085"/>
                    <a:gd name="connsiteX27" fmla="*/ 533300 w 586846"/>
                    <a:gd name="connsiteY27" fmla="*/ 130388 h 441085"/>
                    <a:gd name="connsiteX28" fmla="*/ 585059 w 586846"/>
                    <a:gd name="connsiteY28" fmla="*/ 991 h 441085"/>
                    <a:gd name="connsiteX29" fmla="*/ 574276 w 586846"/>
                    <a:gd name="connsiteY29" fmla="*/ 67846 h 441085"/>
                    <a:gd name="connsiteX30" fmla="*/ 576432 w 586846"/>
                    <a:gd name="connsiteY30" fmla="*/ 143327 h 441085"/>
                    <a:gd name="connsiteX31" fmla="*/ 567806 w 586846"/>
                    <a:gd name="connsiteY31" fmla="*/ 158423 h 441085"/>
                    <a:gd name="connsiteX32" fmla="*/ 576432 w 586846"/>
                    <a:gd name="connsiteY32" fmla="*/ 197242 h 441085"/>
                    <a:gd name="connsiteX33" fmla="*/ 580745 w 586846"/>
                    <a:gd name="connsiteY33" fmla="*/ 203712 h 441085"/>
                    <a:gd name="connsiteX34" fmla="*/ 563493 w 586846"/>
                    <a:gd name="connsiteY34" fmla="*/ 203712 h 441085"/>
                    <a:gd name="connsiteX35" fmla="*/ 548396 w 586846"/>
                    <a:gd name="connsiteY35" fmla="*/ 264096 h 441085"/>
                    <a:gd name="connsiteX36" fmla="*/ 524673 w 586846"/>
                    <a:gd name="connsiteY36" fmla="*/ 320168 h 441085"/>
                    <a:gd name="connsiteX37" fmla="*/ 531144 w 586846"/>
                    <a:gd name="connsiteY37" fmla="*/ 341735 h 441085"/>
                    <a:gd name="connsiteX38" fmla="*/ 522517 w 586846"/>
                    <a:gd name="connsiteY38" fmla="*/ 348205 h 441085"/>
                    <a:gd name="connsiteX39" fmla="*/ 509578 w 586846"/>
                    <a:gd name="connsiteY39" fmla="*/ 358988 h 441085"/>
                    <a:gd name="connsiteX40" fmla="*/ 488012 w 586846"/>
                    <a:gd name="connsiteY40" fmla="*/ 367614 h 441085"/>
                    <a:gd name="connsiteX41" fmla="*/ 475072 w 586846"/>
                    <a:gd name="connsiteY41" fmla="*/ 374084 h 441085"/>
                    <a:gd name="connsiteX42" fmla="*/ 462132 w 586846"/>
                    <a:gd name="connsiteY42" fmla="*/ 382710 h 441085"/>
                    <a:gd name="connsiteX43" fmla="*/ 449193 w 586846"/>
                    <a:gd name="connsiteY43" fmla="*/ 389180 h 441085"/>
                    <a:gd name="connsiteX44" fmla="*/ 434096 w 586846"/>
                    <a:gd name="connsiteY44" fmla="*/ 397806 h 441085"/>
                    <a:gd name="connsiteX45" fmla="*/ 423313 w 586846"/>
                    <a:gd name="connsiteY45" fmla="*/ 406433 h 441085"/>
                    <a:gd name="connsiteX46" fmla="*/ 410374 w 586846"/>
                    <a:gd name="connsiteY46" fmla="*/ 410746 h 441085"/>
                    <a:gd name="connsiteX47" fmla="*/ 401747 w 586846"/>
                    <a:gd name="connsiteY47" fmla="*/ 415059 h 441085"/>
                    <a:gd name="connsiteX48" fmla="*/ 388808 w 586846"/>
                    <a:gd name="connsiteY48" fmla="*/ 419372 h 441085"/>
                    <a:gd name="connsiteX49" fmla="*/ 356459 w 586846"/>
                    <a:gd name="connsiteY49" fmla="*/ 432312 h 441085"/>
                    <a:gd name="connsiteX50" fmla="*/ 278821 w 586846"/>
                    <a:gd name="connsiteY50" fmla="*/ 436625 h 441085"/>
                    <a:gd name="connsiteX51" fmla="*/ 250785 w 586846"/>
                    <a:gd name="connsiteY51" fmla="*/ 440938 h 441085"/>
                    <a:gd name="connsiteX52" fmla="*/ 222749 w 586846"/>
                    <a:gd name="connsiteY52" fmla="*/ 436625 h 441085"/>
                    <a:gd name="connsiteX53" fmla="*/ 214123 w 586846"/>
                    <a:gd name="connsiteY53" fmla="*/ 430155 h 441085"/>
                    <a:gd name="connsiteX54" fmla="*/ 194713 w 586846"/>
                    <a:gd name="connsiteY54" fmla="*/ 415059 h 441085"/>
                    <a:gd name="connsiteX55" fmla="*/ 179617 w 586846"/>
                    <a:gd name="connsiteY55" fmla="*/ 408589 h 441085"/>
                    <a:gd name="connsiteX56" fmla="*/ 170991 w 586846"/>
                    <a:gd name="connsiteY56" fmla="*/ 404276 h 441085"/>
                    <a:gd name="connsiteX57" fmla="*/ 125702 w 586846"/>
                    <a:gd name="connsiteY57" fmla="*/ 391337 h 441085"/>
                    <a:gd name="connsiteX58" fmla="*/ 101979 w 586846"/>
                    <a:gd name="connsiteY58" fmla="*/ 358988 h 441085"/>
                    <a:gd name="connsiteX59" fmla="*/ 84727 w 586846"/>
                    <a:gd name="connsiteY59" fmla="*/ 330952 h 441085"/>
                    <a:gd name="connsiteX60" fmla="*/ 76100 w 586846"/>
                    <a:gd name="connsiteY60" fmla="*/ 279193 h 441085"/>
                    <a:gd name="connsiteX61" fmla="*/ 58847 w 586846"/>
                    <a:gd name="connsiteY61" fmla="*/ 249001 h 441085"/>
                    <a:gd name="connsiteX62" fmla="*/ 50221 w 586846"/>
                    <a:gd name="connsiteY62" fmla="*/ 227435 h 441085"/>
                    <a:gd name="connsiteX63" fmla="*/ 39438 w 586846"/>
                    <a:gd name="connsiteY63" fmla="*/ 210182 h 441085"/>
                    <a:gd name="connsiteX64" fmla="*/ 35125 w 586846"/>
                    <a:gd name="connsiteY64" fmla="*/ 203712 h 441085"/>
                    <a:gd name="connsiteX65" fmla="*/ 26498 w 586846"/>
                    <a:gd name="connsiteY65" fmla="*/ 182146 h 441085"/>
                    <a:gd name="connsiteX66" fmla="*/ 17872 w 586846"/>
                    <a:gd name="connsiteY66" fmla="*/ 162737 h 441085"/>
                    <a:gd name="connsiteX67" fmla="*/ 4932 w 586846"/>
                    <a:gd name="connsiteY67" fmla="*/ 128231 h 441085"/>
                    <a:gd name="connsiteX68" fmla="*/ 2776 w 586846"/>
                    <a:gd name="connsiteY68" fmla="*/ 119605 h 441085"/>
                    <a:gd name="connsiteX69" fmla="*/ 619 w 586846"/>
                    <a:gd name="connsiteY69" fmla="*/ 26871 h 441085"/>
                    <a:gd name="connsiteX0" fmla="*/ 619 w 586846"/>
                    <a:gd name="connsiteY0" fmla="*/ 26871 h 441085"/>
                    <a:gd name="connsiteX1" fmla="*/ 11402 w 586846"/>
                    <a:gd name="connsiteY1" fmla="*/ 24714 h 441085"/>
                    <a:gd name="connsiteX2" fmla="*/ 13559 w 586846"/>
                    <a:gd name="connsiteY2" fmla="*/ 31184 h 441085"/>
                    <a:gd name="connsiteX3" fmla="*/ 15715 w 586846"/>
                    <a:gd name="connsiteY3" fmla="*/ 39810 h 441085"/>
                    <a:gd name="connsiteX4" fmla="*/ 26498 w 586846"/>
                    <a:gd name="connsiteY4" fmla="*/ 50593 h 441085"/>
                    <a:gd name="connsiteX5" fmla="*/ 37281 w 586846"/>
                    <a:gd name="connsiteY5" fmla="*/ 63533 h 441085"/>
                    <a:gd name="connsiteX6" fmla="*/ 45908 w 586846"/>
                    <a:gd name="connsiteY6" fmla="*/ 76472 h 441085"/>
                    <a:gd name="connsiteX7" fmla="*/ 52378 w 586846"/>
                    <a:gd name="connsiteY7" fmla="*/ 87255 h 441085"/>
                    <a:gd name="connsiteX8" fmla="*/ 58847 w 586846"/>
                    <a:gd name="connsiteY8" fmla="*/ 89412 h 441085"/>
                    <a:gd name="connsiteX9" fmla="*/ 73944 w 586846"/>
                    <a:gd name="connsiteY9" fmla="*/ 104508 h 441085"/>
                    <a:gd name="connsiteX10" fmla="*/ 80413 w 586846"/>
                    <a:gd name="connsiteY10" fmla="*/ 106665 h 441085"/>
                    <a:gd name="connsiteX11" fmla="*/ 95510 w 586846"/>
                    <a:gd name="connsiteY11" fmla="*/ 113135 h 441085"/>
                    <a:gd name="connsiteX12" fmla="*/ 104136 w 586846"/>
                    <a:gd name="connsiteY12" fmla="*/ 117448 h 441085"/>
                    <a:gd name="connsiteX13" fmla="*/ 110606 w 586846"/>
                    <a:gd name="connsiteY13" fmla="*/ 119605 h 441085"/>
                    <a:gd name="connsiteX14" fmla="*/ 117076 w 586846"/>
                    <a:gd name="connsiteY14" fmla="*/ 123918 h 441085"/>
                    <a:gd name="connsiteX15" fmla="*/ 183930 w 586846"/>
                    <a:gd name="connsiteY15" fmla="*/ 126074 h 441085"/>
                    <a:gd name="connsiteX16" fmla="*/ 289604 w 586846"/>
                    <a:gd name="connsiteY16" fmla="*/ 126074 h 441085"/>
                    <a:gd name="connsiteX17" fmla="*/ 300387 w 586846"/>
                    <a:gd name="connsiteY17" fmla="*/ 130388 h 441085"/>
                    <a:gd name="connsiteX18" fmla="*/ 306857 w 586846"/>
                    <a:gd name="connsiteY18" fmla="*/ 132544 h 441085"/>
                    <a:gd name="connsiteX19" fmla="*/ 319796 w 586846"/>
                    <a:gd name="connsiteY19" fmla="*/ 143327 h 441085"/>
                    <a:gd name="connsiteX20" fmla="*/ 326266 w 586846"/>
                    <a:gd name="connsiteY20" fmla="*/ 145484 h 441085"/>
                    <a:gd name="connsiteX21" fmla="*/ 382338 w 586846"/>
                    <a:gd name="connsiteY21" fmla="*/ 154110 h 441085"/>
                    <a:gd name="connsiteX22" fmla="*/ 395278 w 586846"/>
                    <a:gd name="connsiteY22" fmla="*/ 158423 h 441085"/>
                    <a:gd name="connsiteX23" fmla="*/ 447036 w 586846"/>
                    <a:gd name="connsiteY23" fmla="*/ 158423 h 441085"/>
                    <a:gd name="connsiteX24" fmla="*/ 464289 w 586846"/>
                    <a:gd name="connsiteY24" fmla="*/ 154110 h 441085"/>
                    <a:gd name="connsiteX25" fmla="*/ 470759 w 586846"/>
                    <a:gd name="connsiteY25" fmla="*/ 151954 h 441085"/>
                    <a:gd name="connsiteX26" fmla="*/ 533300 w 586846"/>
                    <a:gd name="connsiteY26" fmla="*/ 130388 h 441085"/>
                    <a:gd name="connsiteX27" fmla="*/ 585059 w 586846"/>
                    <a:gd name="connsiteY27" fmla="*/ 991 h 441085"/>
                    <a:gd name="connsiteX28" fmla="*/ 574276 w 586846"/>
                    <a:gd name="connsiteY28" fmla="*/ 67846 h 441085"/>
                    <a:gd name="connsiteX29" fmla="*/ 576432 w 586846"/>
                    <a:gd name="connsiteY29" fmla="*/ 143327 h 441085"/>
                    <a:gd name="connsiteX30" fmla="*/ 567806 w 586846"/>
                    <a:gd name="connsiteY30" fmla="*/ 158423 h 441085"/>
                    <a:gd name="connsiteX31" fmla="*/ 576432 w 586846"/>
                    <a:gd name="connsiteY31" fmla="*/ 197242 h 441085"/>
                    <a:gd name="connsiteX32" fmla="*/ 580745 w 586846"/>
                    <a:gd name="connsiteY32" fmla="*/ 203712 h 441085"/>
                    <a:gd name="connsiteX33" fmla="*/ 563493 w 586846"/>
                    <a:gd name="connsiteY33" fmla="*/ 203712 h 441085"/>
                    <a:gd name="connsiteX34" fmla="*/ 548396 w 586846"/>
                    <a:gd name="connsiteY34" fmla="*/ 264096 h 441085"/>
                    <a:gd name="connsiteX35" fmla="*/ 524673 w 586846"/>
                    <a:gd name="connsiteY35" fmla="*/ 320168 h 441085"/>
                    <a:gd name="connsiteX36" fmla="*/ 531144 w 586846"/>
                    <a:gd name="connsiteY36" fmla="*/ 341735 h 441085"/>
                    <a:gd name="connsiteX37" fmla="*/ 522517 w 586846"/>
                    <a:gd name="connsiteY37" fmla="*/ 348205 h 441085"/>
                    <a:gd name="connsiteX38" fmla="*/ 509578 w 586846"/>
                    <a:gd name="connsiteY38" fmla="*/ 358988 h 441085"/>
                    <a:gd name="connsiteX39" fmla="*/ 488012 w 586846"/>
                    <a:gd name="connsiteY39" fmla="*/ 367614 h 441085"/>
                    <a:gd name="connsiteX40" fmla="*/ 475072 w 586846"/>
                    <a:gd name="connsiteY40" fmla="*/ 374084 h 441085"/>
                    <a:gd name="connsiteX41" fmla="*/ 462132 w 586846"/>
                    <a:gd name="connsiteY41" fmla="*/ 382710 h 441085"/>
                    <a:gd name="connsiteX42" fmla="*/ 449193 w 586846"/>
                    <a:gd name="connsiteY42" fmla="*/ 389180 h 441085"/>
                    <a:gd name="connsiteX43" fmla="*/ 434096 w 586846"/>
                    <a:gd name="connsiteY43" fmla="*/ 397806 h 441085"/>
                    <a:gd name="connsiteX44" fmla="*/ 423313 w 586846"/>
                    <a:gd name="connsiteY44" fmla="*/ 406433 h 441085"/>
                    <a:gd name="connsiteX45" fmla="*/ 410374 w 586846"/>
                    <a:gd name="connsiteY45" fmla="*/ 410746 h 441085"/>
                    <a:gd name="connsiteX46" fmla="*/ 401747 w 586846"/>
                    <a:gd name="connsiteY46" fmla="*/ 415059 h 441085"/>
                    <a:gd name="connsiteX47" fmla="*/ 388808 w 586846"/>
                    <a:gd name="connsiteY47" fmla="*/ 419372 h 441085"/>
                    <a:gd name="connsiteX48" fmla="*/ 356459 w 586846"/>
                    <a:gd name="connsiteY48" fmla="*/ 432312 h 441085"/>
                    <a:gd name="connsiteX49" fmla="*/ 278821 w 586846"/>
                    <a:gd name="connsiteY49" fmla="*/ 436625 h 441085"/>
                    <a:gd name="connsiteX50" fmla="*/ 250785 w 586846"/>
                    <a:gd name="connsiteY50" fmla="*/ 440938 h 441085"/>
                    <a:gd name="connsiteX51" fmla="*/ 222749 w 586846"/>
                    <a:gd name="connsiteY51" fmla="*/ 436625 h 441085"/>
                    <a:gd name="connsiteX52" fmla="*/ 214123 w 586846"/>
                    <a:gd name="connsiteY52" fmla="*/ 430155 h 441085"/>
                    <a:gd name="connsiteX53" fmla="*/ 194713 w 586846"/>
                    <a:gd name="connsiteY53" fmla="*/ 415059 h 441085"/>
                    <a:gd name="connsiteX54" fmla="*/ 179617 w 586846"/>
                    <a:gd name="connsiteY54" fmla="*/ 408589 h 441085"/>
                    <a:gd name="connsiteX55" fmla="*/ 170991 w 586846"/>
                    <a:gd name="connsiteY55" fmla="*/ 404276 h 441085"/>
                    <a:gd name="connsiteX56" fmla="*/ 125702 w 586846"/>
                    <a:gd name="connsiteY56" fmla="*/ 391337 h 441085"/>
                    <a:gd name="connsiteX57" fmla="*/ 101979 w 586846"/>
                    <a:gd name="connsiteY57" fmla="*/ 358988 h 441085"/>
                    <a:gd name="connsiteX58" fmla="*/ 84727 w 586846"/>
                    <a:gd name="connsiteY58" fmla="*/ 330952 h 441085"/>
                    <a:gd name="connsiteX59" fmla="*/ 76100 w 586846"/>
                    <a:gd name="connsiteY59" fmla="*/ 279193 h 441085"/>
                    <a:gd name="connsiteX60" fmla="*/ 58847 w 586846"/>
                    <a:gd name="connsiteY60" fmla="*/ 249001 h 441085"/>
                    <a:gd name="connsiteX61" fmla="*/ 50221 w 586846"/>
                    <a:gd name="connsiteY61" fmla="*/ 227435 h 441085"/>
                    <a:gd name="connsiteX62" fmla="*/ 39438 w 586846"/>
                    <a:gd name="connsiteY62" fmla="*/ 210182 h 441085"/>
                    <a:gd name="connsiteX63" fmla="*/ 35125 w 586846"/>
                    <a:gd name="connsiteY63" fmla="*/ 203712 h 441085"/>
                    <a:gd name="connsiteX64" fmla="*/ 26498 w 586846"/>
                    <a:gd name="connsiteY64" fmla="*/ 182146 h 441085"/>
                    <a:gd name="connsiteX65" fmla="*/ 17872 w 586846"/>
                    <a:gd name="connsiteY65" fmla="*/ 162737 h 441085"/>
                    <a:gd name="connsiteX66" fmla="*/ 4932 w 586846"/>
                    <a:gd name="connsiteY66" fmla="*/ 128231 h 441085"/>
                    <a:gd name="connsiteX67" fmla="*/ 2776 w 586846"/>
                    <a:gd name="connsiteY67" fmla="*/ 119605 h 441085"/>
                    <a:gd name="connsiteX68" fmla="*/ 619 w 586846"/>
                    <a:gd name="connsiteY68" fmla="*/ 26871 h 441085"/>
                    <a:gd name="connsiteX0" fmla="*/ 619 w 586846"/>
                    <a:gd name="connsiteY0" fmla="*/ 26871 h 441085"/>
                    <a:gd name="connsiteX1" fmla="*/ 11402 w 586846"/>
                    <a:gd name="connsiteY1" fmla="*/ 24714 h 441085"/>
                    <a:gd name="connsiteX2" fmla="*/ 13559 w 586846"/>
                    <a:gd name="connsiteY2" fmla="*/ 31184 h 441085"/>
                    <a:gd name="connsiteX3" fmla="*/ 15715 w 586846"/>
                    <a:gd name="connsiteY3" fmla="*/ 39810 h 441085"/>
                    <a:gd name="connsiteX4" fmla="*/ 26498 w 586846"/>
                    <a:gd name="connsiteY4" fmla="*/ 50593 h 441085"/>
                    <a:gd name="connsiteX5" fmla="*/ 37281 w 586846"/>
                    <a:gd name="connsiteY5" fmla="*/ 63533 h 441085"/>
                    <a:gd name="connsiteX6" fmla="*/ 45908 w 586846"/>
                    <a:gd name="connsiteY6" fmla="*/ 76472 h 441085"/>
                    <a:gd name="connsiteX7" fmla="*/ 52378 w 586846"/>
                    <a:gd name="connsiteY7" fmla="*/ 87255 h 441085"/>
                    <a:gd name="connsiteX8" fmla="*/ 58847 w 586846"/>
                    <a:gd name="connsiteY8" fmla="*/ 89412 h 441085"/>
                    <a:gd name="connsiteX9" fmla="*/ 73944 w 586846"/>
                    <a:gd name="connsiteY9" fmla="*/ 104508 h 441085"/>
                    <a:gd name="connsiteX10" fmla="*/ 80413 w 586846"/>
                    <a:gd name="connsiteY10" fmla="*/ 106665 h 441085"/>
                    <a:gd name="connsiteX11" fmla="*/ 95510 w 586846"/>
                    <a:gd name="connsiteY11" fmla="*/ 113135 h 441085"/>
                    <a:gd name="connsiteX12" fmla="*/ 104136 w 586846"/>
                    <a:gd name="connsiteY12" fmla="*/ 117448 h 441085"/>
                    <a:gd name="connsiteX13" fmla="*/ 110606 w 586846"/>
                    <a:gd name="connsiteY13" fmla="*/ 119605 h 441085"/>
                    <a:gd name="connsiteX14" fmla="*/ 117076 w 586846"/>
                    <a:gd name="connsiteY14" fmla="*/ 123918 h 441085"/>
                    <a:gd name="connsiteX15" fmla="*/ 183930 w 586846"/>
                    <a:gd name="connsiteY15" fmla="*/ 126074 h 441085"/>
                    <a:gd name="connsiteX16" fmla="*/ 289604 w 586846"/>
                    <a:gd name="connsiteY16" fmla="*/ 126074 h 441085"/>
                    <a:gd name="connsiteX17" fmla="*/ 300387 w 586846"/>
                    <a:gd name="connsiteY17" fmla="*/ 130388 h 441085"/>
                    <a:gd name="connsiteX18" fmla="*/ 306857 w 586846"/>
                    <a:gd name="connsiteY18" fmla="*/ 132544 h 441085"/>
                    <a:gd name="connsiteX19" fmla="*/ 319796 w 586846"/>
                    <a:gd name="connsiteY19" fmla="*/ 143327 h 441085"/>
                    <a:gd name="connsiteX20" fmla="*/ 326266 w 586846"/>
                    <a:gd name="connsiteY20" fmla="*/ 145484 h 441085"/>
                    <a:gd name="connsiteX21" fmla="*/ 382338 w 586846"/>
                    <a:gd name="connsiteY21" fmla="*/ 154110 h 441085"/>
                    <a:gd name="connsiteX22" fmla="*/ 395278 w 586846"/>
                    <a:gd name="connsiteY22" fmla="*/ 158423 h 441085"/>
                    <a:gd name="connsiteX23" fmla="*/ 447036 w 586846"/>
                    <a:gd name="connsiteY23" fmla="*/ 158423 h 441085"/>
                    <a:gd name="connsiteX24" fmla="*/ 464289 w 586846"/>
                    <a:gd name="connsiteY24" fmla="*/ 154110 h 441085"/>
                    <a:gd name="connsiteX25" fmla="*/ 533300 w 586846"/>
                    <a:gd name="connsiteY25" fmla="*/ 130388 h 441085"/>
                    <a:gd name="connsiteX26" fmla="*/ 585059 w 586846"/>
                    <a:gd name="connsiteY26" fmla="*/ 991 h 441085"/>
                    <a:gd name="connsiteX27" fmla="*/ 574276 w 586846"/>
                    <a:gd name="connsiteY27" fmla="*/ 67846 h 441085"/>
                    <a:gd name="connsiteX28" fmla="*/ 576432 w 586846"/>
                    <a:gd name="connsiteY28" fmla="*/ 143327 h 441085"/>
                    <a:gd name="connsiteX29" fmla="*/ 567806 w 586846"/>
                    <a:gd name="connsiteY29" fmla="*/ 158423 h 441085"/>
                    <a:gd name="connsiteX30" fmla="*/ 576432 w 586846"/>
                    <a:gd name="connsiteY30" fmla="*/ 197242 h 441085"/>
                    <a:gd name="connsiteX31" fmla="*/ 580745 w 586846"/>
                    <a:gd name="connsiteY31" fmla="*/ 203712 h 441085"/>
                    <a:gd name="connsiteX32" fmla="*/ 563493 w 586846"/>
                    <a:gd name="connsiteY32" fmla="*/ 203712 h 441085"/>
                    <a:gd name="connsiteX33" fmla="*/ 548396 w 586846"/>
                    <a:gd name="connsiteY33" fmla="*/ 264096 h 441085"/>
                    <a:gd name="connsiteX34" fmla="*/ 524673 w 586846"/>
                    <a:gd name="connsiteY34" fmla="*/ 320168 h 441085"/>
                    <a:gd name="connsiteX35" fmla="*/ 531144 w 586846"/>
                    <a:gd name="connsiteY35" fmla="*/ 341735 h 441085"/>
                    <a:gd name="connsiteX36" fmla="*/ 522517 w 586846"/>
                    <a:gd name="connsiteY36" fmla="*/ 348205 h 441085"/>
                    <a:gd name="connsiteX37" fmla="*/ 509578 w 586846"/>
                    <a:gd name="connsiteY37" fmla="*/ 358988 h 441085"/>
                    <a:gd name="connsiteX38" fmla="*/ 488012 w 586846"/>
                    <a:gd name="connsiteY38" fmla="*/ 367614 h 441085"/>
                    <a:gd name="connsiteX39" fmla="*/ 475072 w 586846"/>
                    <a:gd name="connsiteY39" fmla="*/ 374084 h 441085"/>
                    <a:gd name="connsiteX40" fmla="*/ 462132 w 586846"/>
                    <a:gd name="connsiteY40" fmla="*/ 382710 h 441085"/>
                    <a:gd name="connsiteX41" fmla="*/ 449193 w 586846"/>
                    <a:gd name="connsiteY41" fmla="*/ 389180 h 441085"/>
                    <a:gd name="connsiteX42" fmla="*/ 434096 w 586846"/>
                    <a:gd name="connsiteY42" fmla="*/ 397806 h 441085"/>
                    <a:gd name="connsiteX43" fmla="*/ 423313 w 586846"/>
                    <a:gd name="connsiteY43" fmla="*/ 406433 h 441085"/>
                    <a:gd name="connsiteX44" fmla="*/ 410374 w 586846"/>
                    <a:gd name="connsiteY44" fmla="*/ 410746 h 441085"/>
                    <a:gd name="connsiteX45" fmla="*/ 401747 w 586846"/>
                    <a:gd name="connsiteY45" fmla="*/ 415059 h 441085"/>
                    <a:gd name="connsiteX46" fmla="*/ 388808 w 586846"/>
                    <a:gd name="connsiteY46" fmla="*/ 419372 h 441085"/>
                    <a:gd name="connsiteX47" fmla="*/ 356459 w 586846"/>
                    <a:gd name="connsiteY47" fmla="*/ 432312 h 441085"/>
                    <a:gd name="connsiteX48" fmla="*/ 278821 w 586846"/>
                    <a:gd name="connsiteY48" fmla="*/ 436625 h 441085"/>
                    <a:gd name="connsiteX49" fmla="*/ 250785 w 586846"/>
                    <a:gd name="connsiteY49" fmla="*/ 440938 h 441085"/>
                    <a:gd name="connsiteX50" fmla="*/ 222749 w 586846"/>
                    <a:gd name="connsiteY50" fmla="*/ 436625 h 441085"/>
                    <a:gd name="connsiteX51" fmla="*/ 214123 w 586846"/>
                    <a:gd name="connsiteY51" fmla="*/ 430155 h 441085"/>
                    <a:gd name="connsiteX52" fmla="*/ 194713 w 586846"/>
                    <a:gd name="connsiteY52" fmla="*/ 415059 h 441085"/>
                    <a:gd name="connsiteX53" fmla="*/ 179617 w 586846"/>
                    <a:gd name="connsiteY53" fmla="*/ 408589 h 441085"/>
                    <a:gd name="connsiteX54" fmla="*/ 170991 w 586846"/>
                    <a:gd name="connsiteY54" fmla="*/ 404276 h 441085"/>
                    <a:gd name="connsiteX55" fmla="*/ 125702 w 586846"/>
                    <a:gd name="connsiteY55" fmla="*/ 391337 h 441085"/>
                    <a:gd name="connsiteX56" fmla="*/ 101979 w 586846"/>
                    <a:gd name="connsiteY56" fmla="*/ 358988 h 441085"/>
                    <a:gd name="connsiteX57" fmla="*/ 84727 w 586846"/>
                    <a:gd name="connsiteY57" fmla="*/ 330952 h 441085"/>
                    <a:gd name="connsiteX58" fmla="*/ 76100 w 586846"/>
                    <a:gd name="connsiteY58" fmla="*/ 279193 h 441085"/>
                    <a:gd name="connsiteX59" fmla="*/ 58847 w 586846"/>
                    <a:gd name="connsiteY59" fmla="*/ 249001 h 441085"/>
                    <a:gd name="connsiteX60" fmla="*/ 50221 w 586846"/>
                    <a:gd name="connsiteY60" fmla="*/ 227435 h 441085"/>
                    <a:gd name="connsiteX61" fmla="*/ 39438 w 586846"/>
                    <a:gd name="connsiteY61" fmla="*/ 210182 h 441085"/>
                    <a:gd name="connsiteX62" fmla="*/ 35125 w 586846"/>
                    <a:gd name="connsiteY62" fmla="*/ 203712 h 441085"/>
                    <a:gd name="connsiteX63" fmla="*/ 26498 w 586846"/>
                    <a:gd name="connsiteY63" fmla="*/ 182146 h 441085"/>
                    <a:gd name="connsiteX64" fmla="*/ 17872 w 586846"/>
                    <a:gd name="connsiteY64" fmla="*/ 162737 h 441085"/>
                    <a:gd name="connsiteX65" fmla="*/ 4932 w 586846"/>
                    <a:gd name="connsiteY65" fmla="*/ 128231 h 441085"/>
                    <a:gd name="connsiteX66" fmla="*/ 2776 w 586846"/>
                    <a:gd name="connsiteY66" fmla="*/ 119605 h 441085"/>
                    <a:gd name="connsiteX67" fmla="*/ 619 w 586846"/>
                    <a:gd name="connsiteY67" fmla="*/ 26871 h 441085"/>
                    <a:gd name="connsiteX0" fmla="*/ 619 w 586846"/>
                    <a:gd name="connsiteY0" fmla="*/ 26871 h 441085"/>
                    <a:gd name="connsiteX1" fmla="*/ 11402 w 586846"/>
                    <a:gd name="connsiteY1" fmla="*/ 24714 h 441085"/>
                    <a:gd name="connsiteX2" fmla="*/ 13559 w 586846"/>
                    <a:gd name="connsiteY2" fmla="*/ 31184 h 441085"/>
                    <a:gd name="connsiteX3" fmla="*/ 15715 w 586846"/>
                    <a:gd name="connsiteY3" fmla="*/ 39810 h 441085"/>
                    <a:gd name="connsiteX4" fmla="*/ 26498 w 586846"/>
                    <a:gd name="connsiteY4" fmla="*/ 50593 h 441085"/>
                    <a:gd name="connsiteX5" fmla="*/ 37281 w 586846"/>
                    <a:gd name="connsiteY5" fmla="*/ 63533 h 441085"/>
                    <a:gd name="connsiteX6" fmla="*/ 45908 w 586846"/>
                    <a:gd name="connsiteY6" fmla="*/ 76472 h 441085"/>
                    <a:gd name="connsiteX7" fmla="*/ 52378 w 586846"/>
                    <a:gd name="connsiteY7" fmla="*/ 87255 h 441085"/>
                    <a:gd name="connsiteX8" fmla="*/ 58847 w 586846"/>
                    <a:gd name="connsiteY8" fmla="*/ 89412 h 441085"/>
                    <a:gd name="connsiteX9" fmla="*/ 73944 w 586846"/>
                    <a:gd name="connsiteY9" fmla="*/ 104508 h 441085"/>
                    <a:gd name="connsiteX10" fmla="*/ 80413 w 586846"/>
                    <a:gd name="connsiteY10" fmla="*/ 106665 h 441085"/>
                    <a:gd name="connsiteX11" fmla="*/ 95510 w 586846"/>
                    <a:gd name="connsiteY11" fmla="*/ 113135 h 441085"/>
                    <a:gd name="connsiteX12" fmla="*/ 104136 w 586846"/>
                    <a:gd name="connsiteY12" fmla="*/ 117448 h 441085"/>
                    <a:gd name="connsiteX13" fmla="*/ 110606 w 586846"/>
                    <a:gd name="connsiteY13" fmla="*/ 119605 h 441085"/>
                    <a:gd name="connsiteX14" fmla="*/ 117076 w 586846"/>
                    <a:gd name="connsiteY14" fmla="*/ 123918 h 441085"/>
                    <a:gd name="connsiteX15" fmla="*/ 183930 w 586846"/>
                    <a:gd name="connsiteY15" fmla="*/ 126074 h 441085"/>
                    <a:gd name="connsiteX16" fmla="*/ 289604 w 586846"/>
                    <a:gd name="connsiteY16" fmla="*/ 126074 h 441085"/>
                    <a:gd name="connsiteX17" fmla="*/ 300387 w 586846"/>
                    <a:gd name="connsiteY17" fmla="*/ 130388 h 441085"/>
                    <a:gd name="connsiteX18" fmla="*/ 306857 w 586846"/>
                    <a:gd name="connsiteY18" fmla="*/ 132544 h 441085"/>
                    <a:gd name="connsiteX19" fmla="*/ 319796 w 586846"/>
                    <a:gd name="connsiteY19" fmla="*/ 143327 h 441085"/>
                    <a:gd name="connsiteX20" fmla="*/ 326266 w 586846"/>
                    <a:gd name="connsiteY20" fmla="*/ 145484 h 441085"/>
                    <a:gd name="connsiteX21" fmla="*/ 382338 w 586846"/>
                    <a:gd name="connsiteY21" fmla="*/ 154110 h 441085"/>
                    <a:gd name="connsiteX22" fmla="*/ 395278 w 586846"/>
                    <a:gd name="connsiteY22" fmla="*/ 158423 h 441085"/>
                    <a:gd name="connsiteX23" fmla="*/ 447036 w 586846"/>
                    <a:gd name="connsiteY23" fmla="*/ 158423 h 441085"/>
                    <a:gd name="connsiteX24" fmla="*/ 533300 w 586846"/>
                    <a:gd name="connsiteY24" fmla="*/ 130388 h 441085"/>
                    <a:gd name="connsiteX25" fmla="*/ 585059 w 586846"/>
                    <a:gd name="connsiteY25" fmla="*/ 991 h 441085"/>
                    <a:gd name="connsiteX26" fmla="*/ 574276 w 586846"/>
                    <a:gd name="connsiteY26" fmla="*/ 67846 h 441085"/>
                    <a:gd name="connsiteX27" fmla="*/ 576432 w 586846"/>
                    <a:gd name="connsiteY27" fmla="*/ 143327 h 441085"/>
                    <a:gd name="connsiteX28" fmla="*/ 567806 w 586846"/>
                    <a:gd name="connsiteY28" fmla="*/ 158423 h 441085"/>
                    <a:gd name="connsiteX29" fmla="*/ 576432 w 586846"/>
                    <a:gd name="connsiteY29" fmla="*/ 197242 h 441085"/>
                    <a:gd name="connsiteX30" fmla="*/ 580745 w 586846"/>
                    <a:gd name="connsiteY30" fmla="*/ 203712 h 441085"/>
                    <a:gd name="connsiteX31" fmla="*/ 563493 w 586846"/>
                    <a:gd name="connsiteY31" fmla="*/ 203712 h 441085"/>
                    <a:gd name="connsiteX32" fmla="*/ 548396 w 586846"/>
                    <a:gd name="connsiteY32" fmla="*/ 264096 h 441085"/>
                    <a:gd name="connsiteX33" fmla="*/ 524673 w 586846"/>
                    <a:gd name="connsiteY33" fmla="*/ 320168 h 441085"/>
                    <a:gd name="connsiteX34" fmla="*/ 531144 w 586846"/>
                    <a:gd name="connsiteY34" fmla="*/ 341735 h 441085"/>
                    <a:gd name="connsiteX35" fmla="*/ 522517 w 586846"/>
                    <a:gd name="connsiteY35" fmla="*/ 348205 h 441085"/>
                    <a:gd name="connsiteX36" fmla="*/ 509578 w 586846"/>
                    <a:gd name="connsiteY36" fmla="*/ 358988 h 441085"/>
                    <a:gd name="connsiteX37" fmla="*/ 488012 w 586846"/>
                    <a:gd name="connsiteY37" fmla="*/ 367614 h 441085"/>
                    <a:gd name="connsiteX38" fmla="*/ 475072 w 586846"/>
                    <a:gd name="connsiteY38" fmla="*/ 374084 h 441085"/>
                    <a:gd name="connsiteX39" fmla="*/ 462132 w 586846"/>
                    <a:gd name="connsiteY39" fmla="*/ 382710 h 441085"/>
                    <a:gd name="connsiteX40" fmla="*/ 449193 w 586846"/>
                    <a:gd name="connsiteY40" fmla="*/ 389180 h 441085"/>
                    <a:gd name="connsiteX41" fmla="*/ 434096 w 586846"/>
                    <a:gd name="connsiteY41" fmla="*/ 397806 h 441085"/>
                    <a:gd name="connsiteX42" fmla="*/ 423313 w 586846"/>
                    <a:gd name="connsiteY42" fmla="*/ 406433 h 441085"/>
                    <a:gd name="connsiteX43" fmla="*/ 410374 w 586846"/>
                    <a:gd name="connsiteY43" fmla="*/ 410746 h 441085"/>
                    <a:gd name="connsiteX44" fmla="*/ 401747 w 586846"/>
                    <a:gd name="connsiteY44" fmla="*/ 415059 h 441085"/>
                    <a:gd name="connsiteX45" fmla="*/ 388808 w 586846"/>
                    <a:gd name="connsiteY45" fmla="*/ 419372 h 441085"/>
                    <a:gd name="connsiteX46" fmla="*/ 356459 w 586846"/>
                    <a:gd name="connsiteY46" fmla="*/ 432312 h 441085"/>
                    <a:gd name="connsiteX47" fmla="*/ 278821 w 586846"/>
                    <a:gd name="connsiteY47" fmla="*/ 436625 h 441085"/>
                    <a:gd name="connsiteX48" fmla="*/ 250785 w 586846"/>
                    <a:gd name="connsiteY48" fmla="*/ 440938 h 441085"/>
                    <a:gd name="connsiteX49" fmla="*/ 222749 w 586846"/>
                    <a:gd name="connsiteY49" fmla="*/ 436625 h 441085"/>
                    <a:gd name="connsiteX50" fmla="*/ 214123 w 586846"/>
                    <a:gd name="connsiteY50" fmla="*/ 430155 h 441085"/>
                    <a:gd name="connsiteX51" fmla="*/ 194713 w 586846"/>
                    <a:gd name="connsiteY51" fmla="*/ 415059 h 441085"/>
                    <a:gd name="connsiteX52" fmla="*/ 179617 w 586846"/>
                    <a:gd name="connsiteY52" fmla="*/ 408589 h 441085"/>
                    <a:gd name="connsiteX53" fmla="*/ 170991 w 586846"/>
                    <a:gd name="connsiteY53" fmla="*/ 404276 h 441085"/>
                    <a:gd name="connsiteX54" fmla="*/ 125702 w 586846"/>
                    <a:gd name="connsiteY54" fmla="*/ 391337 h 441085"/>
                    <a:gd name="connsiteX55" fmla="*/ 101979 w 586846"/>
                    <a:gd name="connsiteY55" fmla="*/ 358988 h 441085"/>
                    <a:gd name="connsiteX56" fmla="*/ 84727 w 586846"/>
                    <a:gd name="connsiteY56" fmla="*/ 330952 h 441085"/>
                    <a:gd name="connsiteX57" fmla="*/ 76100 w 586846"/>
                    <a:gd name="connsiteY57" fmla="*/ 279193 h 441085"/>
                    <a:gd name="connsiteX58" fmla="*/ 58847 w 586846"/>
                    <a:gd name="connsiteY58" fmla="*/ 249001 h 441085"/>
                    <a:gd name="connsiteX59" fmla="*/ 50221 w 586846"/>
                    <a:gd name="connsiteY59" fmla="*/ 227435 h 441085"/>
                    <a:gd name="connsiteX60" fmla="*/ 39438 w 586846"/>
                    <a:gd name="connsiteY60" fmla="*/ 210182 h 441085"/>
                    <a:gd name="connsiteX61" fmla="*/ 35125 w 586846"/>
                    <a:gd name="connsiteY61" fmla="*/ 203712 h 441085"/>
                    <a:gd name="connsiteX62" fmla="*/ 26498 w 586846"/>
                    <a:gd name="connsiteY62" fmla="*/ 182146 h 441085"/>
                    <a:gd name="connsiteX63" fmla="*/ 17872 w 586846"/>
                    <a:gd name="connsiteY63" fmla="*/ 162737 h 441085"/>
                    <a:gd name="connsiteX64" fmla="*/ 4932 w 586846"/>
                    <a:gd name="connsiteY64" fmla="*/ 128231 h 441085"/>
                    <a:gd name="connsiteX65" fmla="*/ 2776 w 586846"/>
                    <a:gd name="connsiteY65" fmla="*/ 119605 h 441085"/>
                    <a:gd name="connsiteX66" fmla="*/ 619 w 586846"/>
                    <a:gd name="connsiteY66" fmla="*/ 26871 h 441085"/>
                    <a:gd name="connsiteX0" fmla="*/ 619 w 586846"/>
                    <a:gd name="connsiteY0" fmla="*/ 26871 h 441085"/>
                    <a:gd name="connsiteX1" fmla="*/ 11402 w 586846"/>
                    <a:gd name="connsiteY1" fmla="*/ 24714 h 441085"/>
                    <a:gd name="connsiteX2" fmla="*/ 13559 w 586846"/>
                    <a:gd name="connsiteY2" fmla="*/ 31184 h 441085"/>
                    <a:gd name="connsiteX3" fmla="*/ 15715 w 586846"/>
                    <a:gd name="connsiteY3" fmla="*/ 39810 h 441085"/>
                    <a:gd name="connsiteX4" fmla="*/ 26498 w 586846"/>
                    <a:gd name="connsiteY4" fmla="*/ 50593 h 441085"/>
                    <a:gd name="connsiteX5" fmla="*/ 37281 w 586846"/>
                    <a:gd name="connsiteY5" fmla="*/ 63533 h 441085"/>
                    <a:gd name="connsiteX6" fmla="*/ 45908 w 586846"/>
                    <a:gd name="connsiteY6" fmla="*/ 76472 h 441085"/>
                    <a:gd name="connsiteX7" fmla="*/ 52378 w 586846"/>
                    <a:gd name="connsiteY7" fmla="*/ 87255 h 441085"/>
                    <a:gd name="connsiteX8" fmla="*/ 58847 w 586846"/>
                    <a:gd name="connsiteY8" fmla="*/ 89412 h 441085"/>
                    <a:gd name="connsiteX9" fmla="*/ 73944 w 586846"/>
                    <a:gd name="connsiteY9" fmla="*/ 104508 h 441085"/>
                    <a:gd name="connsiteX10" fmla="*/ 80413 w 586846"/>
                    <a:gd name="connsiteY10" fmla="*/ 106665 h 441085"/>
                    <a:gd name="connsiteX11" fmla="*/ 95510 w 586846"/>
                    <a:gd name="connsiteY11" fmla="*/ 113135 h 441085"/>
                    <a:gd name="connsiteX12" fmla="*/ 104136 w 586846"/>
                    <a:gd name="connsiteY12" fmla="*/ 117448 h 441085"/>
                    <a:gd name="connsiteX13" fmla="*/ 110606 w 586846"/>
                    <a:gd name="connsiteY13" fmla="*/ 119605 h 441085"/>
                    <a:gd name="connsiteX14" fmla="*/ 117076 w 586846"/>
                    <a:gd name="connsiteY14" fmla="*/ 123918 h 441085"/>
                    <a:gd name="connsiteX15" fmla="*/ 183930 w 586846"/>
                    <a:gd name="connsiteY15" fmla="*/ 126074 h 441085"/>
                    <a:gd name="connsiteX16" fmla="*/ 289604 w 586846"/>
                    <a:gd name="connsiteY16" fmla="*/ 126074 h 441085"/>
                    <a:gd name="connsiteX17" fmla="*/ 300387 w 586846"/>
                    <a:gd name="connsiteY17" fmla="*/ 130388 h 441085"/>
                    <a:gd name="connsiteX18" fmla="*/ 306857 w 586846"/>
                    <a:gd name="connsiteY18" fmla="*/ 132544 h 441085"/>
                    <a:gd name="connsiteX19" fmla="*/ 319796 w 586846"/>
                    <a:gd name="connsiteY19" fmla="*/ 143327 h 441085"/>
                    <a:gd name="connsiteX20" fmla="*/ 326266 w 586846"/>
                    <a:gd name="connsiteY20" fmla="*/ 145484 h 441085"/>
                    <a:gd name="connsiteX21" fmla="*/ 382338 w 586846"/>
                    <a:gd name="connsiteY21" fmla="*/ 154110 h 441085"/>
                    <a:gd name="connsiteX22" fmla="*/ 395278 w 586846"/>
                    <a:gd name="connsiteY22" fmla="*/ 158423 h 441085"/>
                    <a:gd name="connsiteX23" fmla="*/ 533300 w 586846"/>
                    <a:gd name="connsiteY23" fmla="*/ 130388 h 441085"/>
                    <a:gd name="connsiteX24" fmla="*/ 585059 w 586846"/>
                    <a:gd name="connsiteY24" fmla="*/ 991 h 441085"/>
                    <a:gd name="connsiteX25" fmla="*/ 574276 w 586846"/>
                    <a:gd name="connsiteY25" fmla="*/ 67846 h 441085"/>
                    <a:gd name="connsiteX26" fmla="*/ 576432 w 586846"/>
                    <a:gd name="connsiteY26" fmla="*/ 143327 h 441085"/>
                    <a:gd name="connsiteX27" fmla="*/ 567806 w 586846"/>
                    <a:gd name="connsiteY27" fmla="*/ 158423 h 441085"/>
                    <a:gd name="connsiteX28" fmla="*/ 576432 w 586846"/>
                    <a:gd name="connsiteY28" fmla="*/ 197242 h 441085"/>
                    <a:gd name="connsiteX29" fmla="*/ 580745 w 586846"/>
                    <a:gd name="connsiteY29" fmla="*/ 203712 h 441085"/>
                    <a:gd name="connsiteX30" fmla="*/ 563493 w 586846"/>
                    <a:gd name="connsiteY30" fmla="*/ 203712 h 441085"/>
                    <a:gd name="connsiteX31" fmla="*/ 548396 w 586846"/>
                    <a:gd name="connsiteY31" fmla="*/ 264096 h 441085"/>
                    <a:gd name="connsiteX32" fmla="*/ 524673 w 586846"/>
                    <a:gd name="connsiteY32" fmla="*/ 320168 h 441085"/>
                    <a:gd name="connsiteX33" fmla="*/ 531144 w 586846"/>
                    <a:gd name="connsiteY33" fmla="*/ 341735 h 441085"/>
                    <a:gd name="connsiteX34" fmla="*/ 522517 w 586846"/>
                    <a:gd name="connsiteY34" fmla="*/ 348205 h 441085"/>
                    <a:gd name="connsiteX35" fmla="*/ 509578 w 586846"/>
                    <a:gd name="connsiteY35" fmla="*/ 358988 h 441085"/>
                    <a:gd name="connsiteX36" fmla="*/ 488012 w 586846"/>
                    <a:gd name="connsiteY36" fmla="*/ 367614 h 441085"/>
                    <a:gd name="connsiteX37" fmla="*/ 475072 w 586846"/>
                    <a:gd name="connsiteY37" fmla="*/ 374084 h 441085"/>
                    <a:gd name="connsiteX38" fmla="*/ 462132 w 586846"/>
                    <a:gd name="connsiteY38" fmla="*/ 382710 h 441085"/>
                    <a:gd name="connsiteX39" fmla="*/ 449193 w 586846"/>
                    <a:gd name="connsiteY39" fmla="*/ 389180 h 441085"/>
                    <a:gd name="connsiteX40" fmla="*/ 434096 w 586846"/>
                    <a:gd name="connsiteY40" fmla="*/ 397806 h 441085"/>
                    <a:gd name="connsiteX41" fmla="*/ 423313 w 586846"/>
                    <a:gd name="connsiteY41" fmla="*/ 406433 h 441085"/>
                    <a:gd name="connsiteX42" fmla="*/ 410374 w 586846"/>
                    <a:gd name="connsiteY42" fmla="*/ 410746 h 441085"/>
                    <a:gd name="connsiteX43" fmla="*/ 401747 w 586846"/>
                    <a:gd name="connsiteY43" fmla="*/ 415059 h 441085"/>
                    <a:gd name="connsiteX44" fmla="*/ 388808 w 586846"/>
                    <a:gd name="connsiteY44" fmla="*/ 419372 h 441085"/>
                    <a:gd name="connsiteX45" fmla="*/ 356459 w 586846"/>
                    <a:gd name="connsiteY45" fmla="*/ 432312 h 441085"/>
                    <a:gd name="connsiteX46" fmla="*/ 278821 w 586846"/>
                    <a:gd name="connsiteY46" fmla="*/ 436625 h 441085"/>
                    <a:gd name="connsiteX47" fmla="*/ 250785 w 586846"/>
                    <a:gd name="connsiteY47" fmla="*/ 440938 h 441085"/>
                    <a:gd name="connsiteX48" fmla="*/ 222749 w 586846"/>
                    <a:gd name="connsiteY48" fmla="*/ 436625 h 441085"/>
                    <a:gd name="connsiteX49" fmla="*/ 214123 w 586846"/>
                    <a:gd name="connsiteY49" fmla="*/ 430155 h 441085"/>
                    <a:gd name="connsiteX50" fmla="*/ 194713 w 586846"/>
                    <a:gd name="connsiteY50" fmla="*/ 415059 h 441085"/>
                    <a:gd name="connsiteX51" fmla="*/ 179617 w 586846"/>
                    <a:gd name="connsiteY51" fmla="*/ 408589 h 441085"/>
                    <a:gd name="connsiteX52" fmla="*/ 170991 w 586846"/>
                    <a:gd name="connsiteY52" fmla="*/ 404276 h 441085"/>
                    <a:gd name="connsiteX53" fmla="*/ 125702 w 586846"/>
                    <a:gd name="connsiteY53" fmla="*/ 391337 h 441085"/>
                    <a:gd name="connsiteX54" fmla="*/ 101979 w 586846"/>
                    <a:gd name="connsiteY54" fmla="*/ 358988 h 441085"/>
                    <a:gd name="connsiteX55" fmla="*/ 84727 w 586846"/>
                    <a:gd name="connsiteY55" fmla="*/ 330952 h 441085"/>
                    <a:gd name="connsiteX56" fmla="*/ 76100 w 586846"/>
                    <a:gd name="connsiteY56" fmla="*/ 279193 h 441085"/>
                    <a:gd name="connsiteX57" fmla="*/ 58847 w 586846"/>
                    <a:gd name="connsiteY57" fmla="*/ 249001 h 441085"/>
                    <a:gd name="connsiteX58" fmla="*/ 50221 w 586846"/>
                    <a:gd name="connsiteY58" fmla="*/ 227435 h 441085"/>
                    <a:gd name="connsiteX59" fmla="*/ 39438 w 586846"/>
                    <a:gd name="connsiteY59" fmla="*/ 210182 h 441085"/>
                    <a:gd name="connsiteX60" fmla="*/ 35125 w 586846"/>
                    <a:gd name="connsiteY60" fmla="*/ 203712 h 441085"/>
                    <a:gd name="connsiteX61" fmla="*/ 26498 w 586846"/>
                    <a:gd name="connsiteY61" fmla="*/ 182146 h 441085"/>
                    <a:gd name="connsiteX62" fmla="*/ 17872 w 586846"/>
                    <a:gd name="connsiteY62" fmla="*/ 162737 h 441085"/>
                    <a:gd name="connsiteX63" fmla="*/ 4932 w 586846"/>
                    <a:gd name="connsiteY63" fmla="*/ 128231 h 441085"/>
                    <a:gd name="connsiteX64" fmla="*/ 2776 w 586846"/>
                    <a:gd name="connsiteY64" fmla="*/ 119605 h 441085"/>
                    <a:gd name="connsiteX65" fmla="*/ 619 w 586846"/>
                    <a:gd name="connsiteY65" fmla="*/ 26871 h 441085"/>
                    <a:gd name="connsiteX0" fmla="*/ 619 w 586846"/>
                    <a:gd name="connsiteY0" fmla="*/ 26871 h 441085"/>
                    <a:gd name="connsiteX1" fmla="*/ 11402 w 586846"/>
                    <a:gd name="connsiteY1" fmla="*/ 24714 h 441085"/>
                    <a:gd name="connsiteX2" fmla="*/ 13559 w 586846"/>
                    <a:gd name="connsiteY2" fmla="*/ 31184 h 441085"/>
                    <a:gd name="connsiteX3" fmla="*/ 15715 w 586846"/>
                    <a:gd name="connsiteY3" fmla="*/ 39810 h 441085"/>
                    <a:gd name="connsiteX4" fmla="*/ 26498 w 586846"/>
                    <a:gd name="connsiteY4" fmla="*/ 50593 h 441085"/>
                    <a:gd name="connsiteX5" fmla="*/ 37281 w 586846"/>
                    <a:gd name="connsiteY5" fmla="*/ 63533 h 441085"/>
                    <a:gd name="connsiteX6" fmla="*/ 45908 w 586846"/>
                    <a:gd name="connsiteY6" fmla="*/ 76472 h 441085"/>
                    <a:gd name="connsiteX7" fmla="*/ 52378 w 586846"/>
                    <a:gd name="connsiteY7" fmla="*/ 87255 h 441085"/>
                    <a:gd name="connsiteX8" fmla="*/ 58847 w 586846"/>
                    <a:gd name="connsiteY8" fmla="*/ 89412 h 441085"/>
                    <a:gd name="connsiteX9" fmla="*/ 73944 w 586846"/>
                    <a:gd name="connsiteY9" fmla="*/ 104508 h 441085"/>
                    <a:gd name="connsiteX10" fmla="*/ 80413 w 586846"/>
                    <a:gd name="connsiteY10" fmla="*/ 106665 h 441085"/>
                    <a:gd name="connsiteX11" fmla="*/ 95510 w 586846"/>
                    <a:gd name="connsiteY11" fmla="*/ 113135 h 441085"/>
                    <a:gd name="connsiteX12" fmla="*/ 104136 w 586846"/>
                    <a:gd name="connsiteY12" fmla="*/ 117448 h 441085"/>
                    <a:gd name="connsiteX13" fmla="*/ 110606 w 586846"/>
                    <a:gd name="connsiteY13" fmla="*/ 119605 h 441085"/>
                    <a:gd name="connsiteX14" fmla="*/ 117076 w 586846"/>
                    <a:gd name="connsiteY14" fmla="*/ 123918 h 441085"/>
                    <a:gd name="connsiteX15" fmla="*/ 183930 w 586846"/>
                    <a:gd name="connsiteY15" fmla="*/ 126074 h 441085"/>
                    <a:gd name="connsiteX16" fmla="*/ 289604 w 586846"/>
                    <a:gd name="connsiteY16" fmla="*/ 126074 h 441085"/>
                    <a:gd name="connsiteX17" fmla="*/ 300387 w 586846"/>
                    <a:gd name="connsiteY17" fmla="*/ 106666 h 441085"/>
                    <a:gd name="connsiteX18" fmla="*/ 306857 w 586846"/>
                    <a:gd name="connsiteY18" fmla="*/ 132544 h 441085"/>
                    <a:gd name="connsiteX19" fmla="*/ 319796 w 586846"/>
                    <a:gd name="connsiteY19" fmla="*/ 143327 h 441085"/>
                    <a:gd name="connsiteX20" fmla="*/ 326266 w 586846"/>
                    <a:gd name="connsiteY20" fmla="*/ 145484 h 441085"/>
                    <a:gd name="connsiteX21" fmla="*/ 382338 w 586846"/>
                    <a:gd name="connsiteY21" fmla="*/ 154110 h 441085"/>
                    <a:gd name="connsiteX22" fmla="*/ 395278 w 586846"/>
                    <a:gd name="connsiteY22" fmla="*/ 158423 h 441085"/>
                    <a:gd name="connsiteX23" fmla="*/ 533300 w 586846"/>
                    <a:gd name="connsiteY23" fmla="*/ 130388 h 441085"/>
                    <a:gd name="connsiteX24" fmla="*/ 585059 w 586846"/>
                    <a:gd name="connsiteY24" fmla="*/ 991 h 441085"/>
                    <a:gd name="connsiteX25" fmla="*/ 574276 w 586846"/>
                    <a:gd name="connsiteY25" fmla="*/ 67846 h 441085"/>
                    <a:gd name="connsiteX26" fmla="*/ 576432 w 586846"/>
                    <a:gd name="connsiteY26" fmla="*/ 143327 h 441085"/>
                    <a:gd name="connsiteX27" fmla="*/ 567806 w 586846"/>
                    <a:gd name="connsiteY27" fmla="*/ 158423 h 441085"/>
                    <a:gd name="connsiteX28" fmla="*/ 576432 w 586846"/>
                    <a:gd name="connsiteY28" fmla="*/ 197242 h 441085"/>
                    <a:gd name="connsiteX29" fmla="*/ 580745 w 586846"/>
                    <a:gd name="connsiteY29" fmla="*/ 203712 h 441085"/>
                    <a:gd name="connsiteX30" fmla="*/ 563493 w 586846"/>
                    <a:gd name="connsiteY30" fmla="*/ 203712 h 441085"/>
                    <a:gd name="connsiteX31" fmla="*/ 548396 w 586846"/>
                    <a:gd name="connsiteY31" fmla="*/ 264096 h 441085"/>
                    <a:gd name="connsiteX32" fmla="*/ 524673 w 586846"/>
                    <a:gd name="connsiteY32" fmla="*/ 320168 h 441085"/>
                    <a:gd name="connsiteX33" fmla="*/ 531144 w 586846"/>
                    <a:gd name="connsiteY33" fmla="*/ 341735 h 441085"/>
                    <a:gd name="connsiteX34" fmla="*/ 522517 w 586846"/>
                    <a:gd name="connsiteY34" fmla="*/ 348205 h 441085"/>
                    <a:gd name="connsiteX35" fmla="*/ 509578 w 586846"/>
                    <a:gd name="connsiteY35" fmla="*/ 358988 h 441085"/>
                    <a:gd name="connsiteX36" fmla="*/ 488012 w 586846"/>
                    <a:gd name="connsiteY36" fmla="*/ 367614 h 441085"/>
                    <a:gd name="connsiteX37" fmla="*/ 475072 w 586846"/>
                    <a:gd name="connsiteY37" fmla="*/ 374084 h 441085"/>
                    <a:gd name="connsiteX38" fmla="*/ 462132 w 586846"/>
                    <a:gd name="connsiteY38" fmla="*/ 382710 h 441085"/>
                    <a:gd name="connsiteX39" fmla="*/ 449193 w 586846"/>
                    <a:gd name="connsiteY39" fmla="*/ 389180 h 441085"/>
                    <a:gd name="connsiteX40" fmla="*/ 434096 w 586846"/>
                    <a:gd name="connsiteY40" fmla="*/ 397806 h 441085"/>
                    <a:gd name="connsiteX41" fmla="*/ 423313 w 586846"/>
                    <a:gd name="connsiteY41" fmla="*/ 406433 h 441085"/>
                    <a:gd name="connsiteX42" fmla="*/ 410374 w 586846"/>
                    <a:gd name="connsiteY42" fmla="*/ 410746 h 441085"/>
                    <a:gd name="connsiteX43" fmla="*/ 401747 w 586846"/>
                    <a:gd name="connsiteY43" fmla="*/ 415059 h 441085"/>
                    <a:gd name="connsiteX44" fmla="*/ 388808 w 586846"/>
                    <a:gd name="connsiteY44" fmla="*/ 419372 h 441085"/>
                    <a:gd name="connsiteX45" fmla="*/ 356459 w 586846"/>
                    <a:gd name="connsiteY45" fmla="*/ 432312 h 441085"/>
                    <a:gd name="connsiteX46" fmla="*/ 278821 w 586846"/>
                    <a:gd name="connsiteY46" fmla="*/ 436625 h 441085"/>
                    <a:gd name="connsiteX47" fmla="*/ 250785 w 586846"/>
                    <a:gd name="connsiteY47" fmla="*/ 440938 h 441085"/>
                    <a:gd name="connsiteX48" fmla="*/ 222749 w 586846"/>
                    <a:gd name="connsiteY48" fmla="*/ 436625 h 441085"/>
                    <a:gd name="connsiteX49" fmla="*/ 214123 w 586846"/>
                    <a:gd name="connsiteY49" fmla="*/ 430155 h 441085"/>
                    <a:gd name="connsiteX50" fmla="*/ 194713 w 586846"/>
                    <a:gd name="connsiteY50" fmla="*/ 415059 h 441085"/>
                    <a:gd name="connsiteX51" fmla="*/ 179617 w 586846"/>
                    <a:gd name="connsiteY51" fmla="*/ 408589 h 441085"/>
                    <a:gd name="connsiteX52" fmla="*/ 170991 w 586846"/>
                    <a:gd name="connsiteY52" fmla="*/ 404276 h 441085"/>
                    <a:gd name="connsiteX53" fmla="*/ 125702 w 586846"/>
                    <a:gd name="connsiteY53" fmla="*/ 391337 h 441085"/>
                    <a:gd name="connsiteX54" fmla="*/ 101979 w 586846"/>
                    <a:gd name="connsiteY54" fmla="*/ 358988 h 441085"/>
                    <a:gd name="connsiteX55" fmla="*/ 84727 w 586846"/>
                    <a:gd name="connsiteY55" fmla="*/ 330952 h 441085"/>
                    <a:gd name="connsiteX56" fmla="*/ 76100 w 586846"/>
                    <a:gd name="connsiteY56" fmla="*/ 279193 h 441085"/>
                    <a:gd name="connsiteX57" fmla="*/ 58847 w 586846"/>
                    <a:gd name="connsiteY57" fmla="*/ 249001 h 441085"/>
                    <a:gd name="connsiteX58" fmla="*/ 50221 w 586846"/>
                    <a:gd name="connsiteY58" fmla="*/ 227435 h 441085"/>
                    <a:gd name="connsiteX59" fmla="*/ 39438 w 586846"/>
                    <a:gd name="connsiteY59" fmla="*/ 210182 h 441085"/>
                    <a:gd name="connsiteX60" fmla="*/ 35125 w 586846"/>
                    <a:gd name="connsiteY60" fmla="*/ 203712 h 441085"/>
                    <a:gd name="connsiteX61" fmla="*/ 26498 w 586846"/>
                    <a:gd name="connsiteY61" fmla="*/ 182146 h 441085"/>
                    <a:gd name="connsiteX62" fmla="*/ 17872 w 586846"/>
                    <a:gd name="connsiteY62" fmla="*/ 162737 h 441085"/>
                    <a:gd name="connsiteX63" fmla="*/ 4932 w 586846"/>
                    <a:gd name="connsiteY63" fmla="*/ 128231 h 441085"/>
                    <a:gd name="connsiteX64" fmla="*/ 2776 w 586846"/>
                    <a:gd name="connsiteY64" fmla="*/ 119605 h 441085"/>
                    <a:gd name="connsiteX65" fmla="*/ 619 w 586846"/>
                    <a:gd name="connsiteY65" fmla="*/ 26871 h 441085"/>
                    <a:gd name="connsiteX0" fmla="*/ 619 w 586846"/>
                    <a:gd name="connsiteY0" fmla="*/ 26871 h 441085"/>
                    <a:gd name="connsiteX1" fmla="*/ 11402 w 586846"/>
                    <a:gd name="connsiteY1" fmla="*/ 24714 h 441085"/>
                    <a:gd name="connsiteX2" fmla="*/ 13559 w 586846"/>
                    <a:gd name="connsiteY2" fmla="*/ 31184 h 441085"/>
                    <a:gd name="connsiteX3" fmla="*/ 15715 w 586846"/>
                    <a:gd name="connsiteY3" fmla="*/ 39810 h 441085"/>
                    <a:gd name="connsiteX4" fmla="*/ 26498 w 586846"/>
                    <a:gd name="connsiteY4" fmla="*/ 50593 h 441085"/>
                    <a:gd name="connsiteX5" fmla="*/ 37281 w 586846"/>
                    <a:gd name="connsiteY5" fmla="*/ 63533 h 441085"/>
                    <a:gd name="connsiteX6" fmla="*/ 45908 w 586846"/>
                    <a:gd name="connsiteY6" fmla="*/ 76472 h 441085"/>
                    <a:gd name="connsiteX7" fmla="*/ 52378 w 586846"/>
                    <a:gd name="connsiteY7" fmla="*/ 87255 h 441085"/>
                    <a:gd name="connsiteX8" fmla="*/ 58847 w 586846"/>
                    <a:gd name="connsiteY8" fmla="*/ 89412 h 441085"/>
                    <a:gd name="connsiteX9" fmla="*/ 73944 w 586846"/>
                    <a:gd name="connsiteY9" fmla="*/ 104508 h 441085"/>
                    <a:gd name="connsiteX10" fmla="*/ 80413 w 586846"/>
                    <a:gd name="connsiteY10" fmla="*/ 106665 h 441085"/>
                    <a:gd name="connsiteX11" fmla="*/ 95510 w 586846"/>
                    <a:gd name="connsiteY11" fmla="*/ 113135 h 441085"/>
                    <a:gd name="connsiteX12" fmla="*/ 104136 w 586846"/>
                    <a:gd name="connsiteY12" fmla="*/ 117448 h 441085"/>
                    <a:gd name="connsiteX13" fmla="*/ 110606 w 586846"/>
                    <a:gd name="connsiteY13" fmla="*/ 119605 h 441085"/>
                    <a:gd name="connsiteX14" fmla="*/ 117076 w 586846"/>
                    <a:gd name="connsiteY14" fmla="*/ 123918 h 441085"/>
                    <a:gd name="connsiteX15" fmla="*/ 183930 w 586846"/>
                    <a:gd name="connsiteY15" fmla="*/ 126074 h 441085"/>
                    <a:gd name="connsiteX16" fmla="*/ 289604 w 586846"/>
                    <a:gd name="connsiteY16" fmla="*/ 126074 h 441085"/>
                    <a:gd name="connsiteX17" fmla="*/ 285291 w 586846"/>
                    <a:gd name="connsiteY17" fmla="*/ 95883 h 441085"/>
                    <a:gd name="connsiteX18" fmla="*/ 306857 w 586846"/>
                    <a:gd name="connsiteY18" fmla="*/ 132544 h 441085"/>
                    <a:gd name="connsiteX19" fmla="*/ 319796 w 586846"/>
                    <a:gd name="connsiteY19" fmla="*/ 143327 h 441085"/>
                    <a:gd name="connsiteX20" fmla="*/ 326266 w 586846"/>
                    <a:gd name="connsiteY20" fmla="*/ 145484 h 441085"/>
                    <a:gd name="connsiteX21" fmla="*/ 382338 w 586846"/>
                    <a:gd name="connsiteY21" fmla="*/ 154110 h 441085"/>
                    <a:gd name="connsiteX22" fmla="*/ 395278 w 586846"/>
                    <a:gd name="connsiteY22" fmla="*/ 158423 h 441085"/>
                    <a:gd name="connsiteX23" fmla="*/ 533300 w 586846"/>
                    <a:gd name="connsiteY23" fmla="*/ 130388 h 441085"/>
                    <a:gd name="connsiteX24" fmla="*/ 585059 w 586846"/>
                    <a:gd name="connsiteY24" fmla="*/ 991 h 441085"/>
                    <a:gd name="connsiteX25" fmla="*/ 574276 w 586846"/>
                    <a:gd name="connsiteY25" fmla="*/ 67846 h 441085"/>
                    <a:gd name="connsiteX26" fmla="*/ 576432 w 586846"/>
                    <a:gd name="connsiteY26" fmla="*/ 143327 h 441085"/>
                    <a:gd name="connsiteX27" fmla="*/ 567806 w 586846"/>
                    <a:gd name="connsiteY27" fmla="*/ 158423 h 441085"/>
                    <a:gd name="connsiteX28" fmla="*/ 576432 w 586846"/>
                    <a:gd name="connsiteY28" fmla="*/ 197242 h 441085"/>
                    <a:gd name="connsiteX29" fmla="*/ 580745 w 586846"/>
                    <a:gd name="connsiteY29" fmla="*/ 203712 h 441085"/>
                    <a:gd name="connsiteX30" fmla="*/ 563493 w 586846"/>
                    <a:gd name="connsiteY30" fmla="*/ 203712 h 441085"/>
                    <a:gd name="connsiteX31" fmla="*/ 548396 w 586846"/>
                    <a:gd name="connsiteY31" fmla="*/ 264096 h 441085"/>
                    <a:gd name="connsiteX32" fmla="*/ 524673 w 586846"/>
                    <a:gd name="connsiteY32" fmla="*/ 320168 h 441085"/>
                    <a:gd name="connsiteX33" fmla="*/ 531144 w 586846"/>
                    <a:gd name="connsiteY33" fmla="*/ 341735 h 441085"/>
                    <a:gd name="connsiteX34" fmla="*/ 522517 w 586846"/>
                    <a:gd name="connsiteY34" fmla="*/ 348205 h 441085"/>
                    <a:gd name="connsiteX35" fmla="*/ 509578 w 586846"/>
                    <a:gd name="connsiteY35" fmla="*/ 358988 h 441085"/>
                    <a:gd name="connsiteX36" fmla="*/ 488012 w 586846"/>
                    <a:gd name="connsiteY36" fmla="*/ 367614 h 441085"/>
                    <a:gd name="connsiteX37" fmla="*/ 475072 w 586846"/>
                    <a:gd name="connsiteY37" fmla="*/ 374084 h 441085"/>
                    <a:gd name="connsiteX38" fmla="*/ 462132 w 586846"/>
                    <a:gd name="connsiteY38" fmla="*/ 382710 h 441085"/>
                    <a:gd name="connsiteX39" fmla="*/ 449193 w 586846"/>
                    <a:gd name="connsiteY39" fmla="*/ 389180 h 441085"/>
                    <a:gd name="connsiteX40" fmla="*/ 434096 w 586846"/>
                    <a:gd name="connsiteY40" fmla="*/ 397806 h 441085"/>
                    <a:gd name="connsiteX41" fmla="*/ 423313 w 586846"/>
                    <a:gd name="connsiteY41" fmla="*/ 406433 h 441085"/>
                    <a:gd name="connsiteX42" fmla="*/ 410374 w 586846"/>
                    <a:gd name="connsiteY42" fmla="*/ 410746 h 441085"/>
                    <a:gd name="connsiteX43" fmla="*/ 401747 w 586846"/>
                    <a:gd name="connsiteY43" fmla="*/ 415059 h 441085"/>
                    <a:gd name="connsiteX44" fmla="*/ 388808 w 586846"/>
                    <a:gd name="connsiteY44" fmla="*/ 419372 h 441085"/>
                    <a:gd name="connsiteX45" fmla="*/ 356459 w 586846"/>
                    <a:gd name="connsiteY45" fmla="*/ 432312 h 441085"/>
                    <a:gd name="connsiteX46" fmla="*/ 278821 w 586846"/>
                    <a:gd name="connsiteY46" fmla="*/ 436625 h 441085"/>
                    <a:gd name="connsiteX47" fmla="*/ 250785 w 586846"/>
                    <a:gd name="connsiteY47" fmla="*/ 440938 h 441085"/>
                    <a:gd name="connsiteX48" fmla="*/ 222749 w 586846"/>
                    <a:gd name="connsiteY48" fmla="*/ 436625 h 441085"/>
                    <a:gd name="connsiteX49" fmla="*/ 214123 w 586846"/>
                    <a:gd name="connsiteY49" fmla="*/ 430155 h 441085"/>
                    <a:gd name="connsiteX50" fmla="*/ 194713 w 586846"/>
                    <a:gd name="connsiteY50" fmla="*/ 415059 h 441085"/>
                    <a:gd name="connsiteX51" fmla="*/ 179617 w 586846"/>
                    <a:gd name="connsiteY51" fmla="*/ 408589 h 441085"/>
                    <a:gd name="connsiteX52" fmla="*/ 170991 w 586846"/>
                    <a:gd name="connsiteY52" fmla="*/ 404276 h 441085"/>
                    <a:gd name="connsiteX53" fmla="*/ 125702 w 586846"/>
                    <a:gd name="connsiteY53" fmla="*/ 391337 h 441085"/>
                    <a:gd name="connsiteX54" fmla="*/ 101979 w 586846"/>
                    <a:gd name="connsiteY54" fmla="*/ 358988 h 441085"/>
                    <a:gd name="connsiteX55" fmla="*/ 84727 w 586846"/>
                    <a:gd name="connsiteY55" fmla="*/ 330952 h 441085"/>
                    <a:gd name="connsiteX56" fmla="*/ 76100 w 586846"/>
                    <a:gd name="connsiteY56" fmla="*/ 279193 h 441085"/>
                    <a:gd name="connsiteX57" fmla="*/ 58847 w 586846"/>
                    <a:gd name="connsiteY57" fmla="*/ 249001 h 441085"/>
                    <a:gd name="connsiteX58" fmla="*/ 50221 w 586846"/>
                    <a:gd name="connsiteY58" fmla="*/ 227435 h 441085"/>
                    <a:gd name="connsiteX59" fmla="*/ 39438 w 586846"/>
                    <a:gd name="connsiteY59" fmla="*/ 210182 h 441085"/>
                    <a:gd name="connsiteX60" fmla="*/ 35125 w 586846"/>
                    <a:gd name="connsiteY60" fmla="*/ 203712 h 441085"/>
                    <a:gd name="connsiteX61" fmla="*/ 26498 w 586846"/>
                    <a:gd name="connsiteY61" fmla="*/ 182146 h 441085"/>
                    <a:gd name="connsiteX62" fmla="*/ 17872 w 586846"/>
                    <a:gd name="connsiteY62" fmla="*/ 162737 h 441085"/>
                    <a:gd name="connsiteX63" fmla="*/ 4932 w 586846"/>
                    <a:gd name="connsiteY63" fmla="*/ 128231 h 441085"/>
                    <a:gd name="connsiteX64" fmla="*/ 2776 w 586846"/>
                    <a:gd name="connsiteY64" fmla="*/ 119605 h 441085"/>
                    <a:gd name="connsiteX65" fmla="*/ 619 w 586846"/>
                    <a:gd name="connsiteY65" fmla="*/ 26871 h 441085"/>
                    <a:gd name="connsiteX0" fmla="*/ 619 w 586846"/>
                    <a:gd name="connsiteY0" fmla="*/ 26871 h 441085"/>
                    <a:gd name="connsiteX1" fmla="*/ 11402 w 586846"/>
                    <a:gd name="connsiteY1" fmla="*/ 24714 h 441085"/>
                    <a:gd name="connsiteX2" fmla="*/ 13559 w 586846"/>
                    <a:gd name="connsiteY2" fmla="*/ 31184 h 441085"/>
                    <a:gd name="connsiteX3" fmla="*/ 15715 w 586846"/>
                    <a:gd name="connsiteY3" fmla="*/ 39810 h 441085"/>
                    <a:gd name="connsiteX4" fmla="*/ 26498 w 586846"/>
                    <a:gd name="connsiteY4" fmla="*/ 50593 h 441085"/>
                    <a:gd name="connsiteX5" fmla="*/ 37281 w 586846"/>
                    <a:gd name="connsiteY5" fmla="*/ 63533 h 441085"/>
                    <a:gd name="connsiteX6" fmla="*/ 45908 w 586846"/>
                    <a:gd name="connsiteY6" fmla="*/ 76472 h 441085"/>
                    <a:gd name="connsiteX7" fmla="*/ 52378 w 586846"/>
                    <a:gd name="connsiteY7" fmla="*/ 87255 h 441085"/>
                    <a:gd name="connsiteX8" fmla="*/ 58847 w 586846"/>
                    <a:gd name="connsiteY8" fmla="*/ 89412 h 441085"/>
                    <a:gd name="connsiteX9" fmla="*/ 73944 w 586846"/>
                    <a:gd name="connsiteY9" fmla="*/ 104508 h 441085"/>
                    <a:gd name="connsiteX10" fmla="*/ 80413 w 586846"/>
                    <a:gd name="connsiteY10" fmla="*/ 106665 h 441085"/>
                    <a:gd name="connsiteX11" fmla="*/ 95510 w 586846"/>
                    <a:gd name="connsiteY11" fmla="*/ 113135 h 441085"/>
                    <a:gd name="connsiteX12" fmla="*/ 104136 w 586846"/>
                    <a:gd name="connsiteY12" fmla="*/ 117448 h 441085"/>
                    <a:gd name="connsiteX13" fmla="*/ 110606 w 586846"/>
                    <a:gd name="connsiteY13" fmla="*/ 119605 h 441085"/>
                    <a:gd name="connsiteX14" fmla="*/ 117076 w 586846"/>
                    <a:gd name="connsiteY14" fmla="*/ 123918 h 441085"/>
                    <a:gd name="connsiteX15" fmla="*/ 183930 w 586846"/>
                    <a:gd name="connsiteY15" fmla="*/ 126074 h 441085"/>
                    <a:gd name="connsiteX16" fmla="*/ 276665 w 586846"/>
                    <a:gd name="connsiteY16" fmla="*/ 121761 h 441085"/>
                    <a:gd name="connsiteX17" fmla="*/ 285291 w 586846"/>
                    <a:gd name="connsiteY17" fmla="*/ 95883 h 441085"/>
                    <a:gd name="connsiteX18" fmla="*/ 306857 w 586846"/>
                    <a:gd name="connsiteY18" fmla="*/ 132544 h 441085"/>
                    <a:gd name="connsiteX19" fmla="*/ 319796 w 586846"/>
                    <a:gd name="connsiteY19" fmla="*/ 143327 h 441085"/>
                    <a:gd name="connsiteX20" fmla="*/ 326266 w 586846"/>
                    <a:gd name="connsiteY20" fmla="*/ 145484 h 441085"/>
                    <a:gd name="connsiteX21" fmla="*/ 382338 w 586846"/>
                    <a:gd name="connsiteY21" fmla="*/ 154110 h 441085"/>
                    <a:gd name="connsiteX22" fmla="*/ 395278 w 586846"/>
                    <a:gd name="connsiteY22" fmla="*/ 158423 h 441085"/>
                    <a:gd name="connsiteX23" fmla="*/ 533300 w 586846"/>
                    <a:gd name="connsiteY23" fmla="*/ 130388 h 441085"/>
                    <a:gd name="connsiteX24" fmla="*/ 585059 w 586846"/>
                    <a:gd name="connsiteY24" fmla="*/ 991 h 441085"/>
                    <a:gd name="connsiteX25" fmla="*/ 574276 w 586846"/>
                    <a:gd name="connsiteY25" fmla="*/ 67846 h 441085"/>
                    <a:gd name="connsiteX26" fmla="*/ 576432 w 586846"/>
                    <a:gd name="connsiteY26" fmla="*/ 143327 h 441085"/>
                    <a:gd name="connsiteX27" fmla="*/ 567806 w 586846"/>
                    <a:gd name="connsiteY27" fmla="*/ 158423 h 441085"/>
                    <a:gd name="connsiteX28" fmla="*/ 576432 w 586846"/>
                    <a:gd name="connsiteY28" fmla="*/ 197242 h 441085"/>
                    <a:gd name="connsiteX29" fmla="*/ 580745 w 586846"/>
                    <a:gd name="connsiteY29" fmla="*/ 203712 h 441085"/>
                    <a:gd name="connsiteX30" fmla="*/ 563493 w 586846"/>
                    <a:gd name="connsiteY30" fmla="*/ 203712 h 441085"/>
                    <a:gd name="connsiteX31" fmla="*/ 548396 w 586846"/>
                    <a:gd name="connsiteY31" fmla="*/ 264096 h 441085"/>
                    <a:gd name="connsiteX32" fmla="*/ 524673 w 586846"/>
                    <a:gd name="connsiteY32" fmla="*/ 320168 h 441085"/>
                    <a:gd name="connsiteX33" fmla="*/ 531144 w 586846"/>
                    <a:gd name="connsiteY33" fmla="*/ 341735 h 441085"/>
                    <a:gd name="connsiteX34" fmla="*/ 522517 w 586846"/>
                    <a:gd name="connsiteY34" fmla="*/ 348205 h 441085"/>
                    <a:gd name="connsiteX35" fmla="*/ 509578 w 586846"/>
                    <a:gd name="connsiteY35" fmla="*/ 358988 h 441085"/>
                    <a:gd name="connsiteX36" fmla="*/ 488012 w 586846"/>
                    <a:gd name="connsiteY36" fmla="*/ 367614 h 441085"/>
                    <a:gd name="connsiteX37" fmla="*/ 475072 w 586846"/>
                    <a:gd name="connsiteY37" fmla="*/ 374084 h 441085"/>
                    <a:gd name="connsiteX38" fmla="*/ 462132 w 586846"/>
                    <a:gd name="connsiteY38" fmla="*/ 382710 h 441085"/>
                    <a:gd name="connsiteX39" fmla="*/ 449193 w 586846"/>
                    <a:gd name="connsiteY39" fmla="*/ 389180 h 441085"/>
                    <a:gd name="connsiteX40" fmla="*/ 434096 w 586846"/>
                    <a:gd name="connsiteY40" fmla="*/ 397806 h 441085"/>
                    <a:gd name="connsiteX41" fmla="*/ 423313 w 586846"/>
                    <a:gd name="connsiteY41" fmla="*/ 406433 h 441085"/>
                    <a:gd name="connsiteX42" fmla="*/ 410374 w 586846"/>
                    <a:gd name="connsiteY42" fmla="*/ 410746 h 441085"/>
                    <a:gd name="connsiteX43" fmla="*/ 401747 w 586846"/>
                    <a:gd name="connsiteY43" fmla="*/ 415059 h 441085"/>
                    <a:gd name="connsiteX44" fmla="*/ 388808 w 586846"/>
                    <a:gd name="connsiteY44" fmla="*/ 419372 h 441085"/>
                    <a:gd name="connsiteX45" fmla="*/ 356459 w 586846"/>
                    <a:gd name="connsiteY45" fmla="*/ 432312 h 441085"/>
                    <a:gd name="connsiteX46" fmla="*/ 278821 w 586846"/>
                    <a:gd name="connsiteY46" fmla="*/ 436625 h 441085"/>
                    <a:gd name="connsiteX47" fmla="*/ 250785 w 586846"/>
                    <a:gd name="connsiteY47" fmla="*/ 440938 h 441085"/>
                    <a:gd name="connsiteX48" fmla="*/ 222749 w 586846"/>
                    <a:gd name="connsiteY48" fmla="*/ 436625 h 441085"/>
                    <a:gd name="connsiteX49" fmla="*/ 214123 w 586846"/>
                    <a:gd name="connsiteY49" fmla="*/ 430155 h 441085"/>
                    <a:gd name="connsiteX50" fmla="*/ 194713 w 586846"/>
                    <a:gd name="connsiteY50" fmla="*/ 415059 h 441085"/>
                    <a:gd name="connsiteX51" fmla="*/ 179617 w 586846"/>
                    <a:gd name="connsiteY51" fmla="*/ 408589 h 441085"/>
                    <a:gd name="connsiteX52" fmla="*/ 170991 w 586846"/>
                    <a:gd name="connsiteY52" fmla="*/ 404276 h 441085"/>
                    <a:gd name="connsiteX53" fmla="*/ 125702 w 586846"/>
                    <a:gd name="connsiteY53" fmla="*/ 391337 h 441085"/>
                    <a:gd name="connsiteX54" fmla="*/ 101979 w 586846"/>
                    <a:gd name="connsiteY54" fmla="*/ 358988 h 441085"/>
                    <a:gd name="connsiteX55" fmla="*/ 84727 w 586846"/>
                    <a:gd name="connsiteY55" fmla="*/ 330952 h 441085"/>
                    <a:gd name="connsiteX56" fmla="*/ 76100 w 586846"/>
                    <a:gd name="connsiteY56" fmla="*/ 279193 h 441085"/>
                    <a:gd name="connsiteX57" fmla="*/ 58847 w 586846"/>
                    <a:gd name="connsiteY57" fmla="*/ 249001 h 441085"/>
                    <a:gd name="connsiteX58" fmla="*/ 50221 w 586846"/>
                    <a:gd name="connsiteY58" fmla="*/ 227435 h 441085"/>
                    <a:gd name="connsiteX59" fmla="*/ 39438 w 586846"/>
                    <a:gd name="connsiteY59" fmla="*/ 210182 h 441085"/>
                    <a:gd name="connsiteX60" fmla="*/ 35125 w 586846"/>
                    <a:gd name="connsiteY60" fmla="*/ 203712 h 441085"/>
                    <a:gd name="connsiteX61" fmla="*/ 26498 w 586846"/>
                    <a:gd name="connsiteY61" fmla="*/ 182146 h 441085"/>
                    <a:gd name="connsiteX62" fmla="*/ 17872 w 586846"/>
                    <a:gd name="connsiteY62" fmla="*/ 162737 h 441085"/>
                    <a:gd name="connsiteX63" fmla="*/ 4932 w 586846"/>
                    <a:gd name="connsiteY63" fmla="*/ 128231 h 441085"/>
                    <a:gd name="connsiteX64" fmla="*/ 2776 w 586846"/>
                    <a:gd name="connsiteY64" fmla="*/ 119605 h 441085"/>
                    <a:gd name="connsiteX65" fmla="*/ 619 w 586846"/>
                    <a:gd name="connsiteY65" fmla="*/ 26871 h 441085"/>
                    <a:gd name="connsiteX0" fmla="*/ 619 w 586846"/>
                    <a:gd name="connsiteY0" fmla="*/ 26871 h 441085"/>
                    <a:gd name="connsiteX1" fmla="*/ 11402 w 586846"/>
                    <a:gd name="connsiteY1" fmla="*/ 24714 h 441085"/>
                    <a:gd name="connsiteX2" fmla="*/ 13559 w 586846"/>
                    <a:gd name="connsiteY2" fmla="*/ 31184 h 441085"/>
                    <a:gd name="connsiteX3" fmla="*/ 15715 w 586846"/>
                    <a:gd name="connsiteY3" fmla="*/ 39810 h 441085"/>
                    <a:gd name="connsiteX4" fmla="*/ 26498 w 586846"/>
                    <a:gd name="connsiteY4" fmla="*/ 50593 h 441085"/>
                    <a:gd name="connsiteX5" fmla="*/ 37281 w 586846"/>
                    <a:gd name="connsiteY5" fmla="*/ 63533 h 441085"/>
                    <a:gd name="connsiteX6" fmla="*/ 45908 w 586846"/>
                    <a:gd name="connsiteY6" fmla="*/ 76472 h 441085"/>
                    <a:gd name="connsiteX7" fmla="*/ 52378 w 586846"/>
                    <a:gd name="connsiteY7" fmla="*/ 87255 h 441085"/>
                    <a:gd name="connsiteX8" fmla="*/ 58847 w 586846"/>
                    <a:gd name="connsiteY8" fmla="*/ 89412 h 441085"/>
                    <a:gd name="connsiteX9" fmla="*/ 73944 w 586846"/>
                    <a:gd name="connsiteY9" fmla="*/ 104508 h 441085"/>
                    <a:gd name="connsiteX10" fmla="*/ 80413 w 586846"/>
                    <a:gd name="connsiteY10" fmla="*/ 106665 h 441085"/>
                    <a:gd name="connsiteX11" fmla="*/ 95510 w 586846"/>
                    <a:gd name="connsiteY11" fmla="*/ 113135 h 441085"/>
                    <a:gd name="connsiteX12" fmla="*/ 104136 w 586846"/>
                    <a:gd name="connsiteY12" fmla="*/ 117448 h 441085"/>
                    <a:gd name="connsiteX13" fmla="*/ 110606 w 586846"/>
                    <a:gd name="connsiteY13" fmla="*/ 119605 h 441085"/>
                    <a:gd name="connsiteX14" fmla="*/ 117076 w 586846"/>
                    <a:gd name="connsiteY14" fmla="*/ 123918 h 441085"/>
                    <a:gd name="connsiteX15" fmla="*/ 183930 w 586846"/>
                    <a:gd name="connsiteY15" fmla="*/ 126074 h 441085"/>
                    <a:gd name="connsiteX16" fmla="*/ 276665 w 586846"/>
                    <a:gd name="connsiteY16" fmla="*/ 121761 h 441085"/>
                    <a:gd name="connsiteX17" fmla="*/ 285291 w 586846"/>
                    <a:gd name="connsiteY17" fmla="*/ 95883 h 441085"/>
                    <a:gd name="connsiteX18" fmla="*/ 306857 w 586846"/>
                    <a:gd name="connsiteY18" fmla="*/ 132544 h 441085"/>
                    <a:gd name="connsiteX19" fmla="*/ 319796 w 586846"/>
                    <a:gd name="connsiteY19" fmla="*/ 143327 h 441085"/>
                    <a:gd name="connsiteX20" fmla="*/ 347833 w 586846"/>
                    <a:gd name="connsiteY20" fmla="*/ 145484 h 441085"/>
                    <a:gd name="connsiteX21" fmla="*/ 382338 w 586846"/>
                    <a:gd name="connsiteY21" fmla="*/ 154110 h 441085"/>
                    <a:gd name="connsiteX22" fmla="*/ 395278 w 586846"/>
                    <a:gd name="connsiteY22" fmla="*/ 158423 h 441085"/>
                    <a:gd name="connsiteX23" fmla="*/ 533300 w 586846"/>
                    <a:gd name="connsiteY23" fmla="*/ 130388 h 441085"/>
                    <a:gd name="connsiteX24" fmla="*/ 585059 w 586846"/>
                    <a:gd name="connsiteY24" fmla="*/ 991 h 441085"/>
                    <a:gd name="connsiteX25" fmla="*/ 574276 w 586846"/>
                    <a:gd name="connsiteY25" fmla="*/ 67846 h 441085"/>
                    <a:gd name="connsiteX26" fmla="*/ 576432 w 586846"/>
                    <a:gd name="connsiteY26" fmla="*/ 143327 h 441085"/>
                    <a:gd name="connsiteX27" fmla="*/ 567806 w 586846"/>
                    <a:gd name="connsiteY27" fmla="*/ 158423 h 441085"/>
                    <a:gd name="connsiteX28" fmla="*/ 576432 w 586846"/>
                    <a:gd name="connsiteY28" fmla="*/ 197242 h 441085"/>
                    <a:gd name="connsiteX29" fmla="*/ 580745 w 586846"/>
                    <a:gd name="connsiteY29" fmla="*/ 203712 h 441085"/>
                    <a:gd name="connsiteX30" fmla="*/ 563493 w 586846"/>
                    <a:gd name="connsiteY30" fmla="*/ 203712 h 441085"/>
                    <a:gd name="connsiteX31" fmla="*/ 548396 w 586846"/>
                    <a:gd name="connsiteY31" fmla="*/ 264096 h 441085"/>
                    <a:gd name="connsiteX32" fmla="*/ 524673 w 586846"/>
                    <a:gd name="connsiteY32" fmla="*/ 320168 h 441085"/>
                    <a:gd name="connsiteX33" fmla="*/ 531144 w 586846"/>
                    <a:gd name="connsiteY33" fmla="*/ 341735 h 441085"/>
                    <a:gd name="connsiteX34" fmla="*/ 522517 w 586846"/>
                    <a:gd name="connsiteY34" fmla="*/ 348205 h 441085"/>
                    <a:gd name="connsiteX35" fmla="*/ 509578 w 586846"/>
                    <a:gd name="connsiteY35" fmla="*/ 358988 h 441085"/>
                    <a:gd name="connsiteX36" fmla="*/ 488012 w 586846"/>
                    <a:gd name="connsiteY36" fmla="*/ 367614 h 441085"/>
                    <a:gd name="connsiteX37" fmla="*/ 475072 w 586846"/>
                    <a:gd name="connsiteY37" fmla="*/ 374084 h 441085"/>
                    <a:gd name="connsiteX38" fmla="*/ 462132 w 586846"/>
                    <a:gd name="connsiteY38" fmla="*/ 382710 h 441085"/>
                    <a:gd name="connsiteX39" fmla="*/ 449193 w 586846"/>
                    <a:gd name="connsiteY39" fmla="*/ 389180 h 441085"/>
                    <a:gd name="connsiteX40" fmla="*/ 434096 w 586846"/>
                    <a:gd name="connsiteY40" fmla="*/ 397806 h 441085"/>
                    <a:gd name="connsiteX41" fmla="*/ 423313 w 586846"/>
                    <a:gd name="connsiteY41" fmla="*/ 406433 h 441085"/>
                    <a:gd name="connsiteX42" fmla="*/ 410374 w 586846"/>
                    <a:gd name="connsiteY42" fmla="*/ 410746 h 441085"/>
                    <a:gd name="connsiteX43" fmla="*/ 401747 w 586846"/>
                    <a:gd name="connsiteY43" fmla="*/ 415059 h 441085"/>
                    <a:gd name="connsiteX44" fmla="*/ 388808 w 586846"/>
                    <a:gd name="connsiteY44" fmla="*/ 419372 h 441085"/>
                    <a:gd name="connsiteX45" fmla="*/ 356459 w 586846"/>
                    <a:gd name="connsiteY45" fmla="*/ 432312 h 441085"/>
                    <a:gd name="connsiteX46" fmla="*/ 278821 w 586846"/>
                    <a:gd name="connsiteY46" fmla="*/ 436625 h 441085"/>
                    <a:gd name="connsiteX47" fmla="*/ 250785 w 586846"/>
                    <a:gd name="connsiteY47" fmla="*/ 440938 h 441085"/>
                    <a:gd name="connsiteX48" fmla="*/ 222749 w 586846"/>
                    <a:gd name="connsiteY48" fmla="*/ 436625 h 441085"/>
                    <a:gd name="connsiteX49" fmla="*/ 214123 w 586846"/>
                    <a:gd name="connsiteY49" fmla="*/ 430155 h 441085"/>
                    <a:gd name="connsiteX50" fmla="*/ 194713 w 586846"/>
                    <a:gd name="connsiteY50" fmla="*/ 415059 h 441085"/>
                    <a:gd name="connsiteX51" fmla="*/ 179617 w 586846"/>
                    <a:gd name="connsiteY51" fmla="*/ 408589 h 441085"/>
                    <a:gd name="connsiteX52" fmla="*/ 170991 w 586846"/>
                    <a:gd name="connsiteY52" fmla="*/ 404276 h 441085"/>
                    <a:gd name="connsiteX53" fmla="*/ 125702 w 586846"/>
                    <a:gd name="connsiteY53" fmla="*/ 391337 h 441085"/>
                    <a:gd name="connsiteX54" fmla="*/ 101979 w 586846"/>
                    <a:gd name="connsiteY54" fmla="*/ 358988 h 441085"/>
                    <a:gd name="connsiteX55" fmla="*/ 84727 w 586846"/>
                    <a:gd name="connsiteY55" fmla="*/ 330952 h 441085"/>
                    <a:gd name="connsiteX56" fmla="*/ 76100 w 586846"/>
                    <a:gd name="connsiteY56" fmla="*/ 279193 h 441085"/>
                    <a:gd name="connsiteX57" fmla="*/ 58847 w 586846"/>
                    <a:gd name="connsiteY57" fmla="*/ 249001 h 441085"/>
                    <a:gd name="connsiteX58" fmla="*/ 50221 w 586846"/>
                    <a:gd name="connsiteY58" fmla="*/ 227435 h 441085"/>
                    <a:gd name="connsiteX59" fmla="*/ 39438 w 586846"/>
                    <a:gd name="connsiteY59" fmla="*/ 210182 h 441085"/>
                    <a:gd name="connsiteX60" fmla="*/ 35125 w 586846"/>
                    <a:gd name="connsiteY60" fmla="*/ 203712 h 441085"/>
                    <a:gd name="connsiteX61" fmla="*/ 26498 w 586846"/>
                    <a:gd name="connsiteY61" fmla="*/ 182146 h 441085"/>
                    <a:gd name="connsiteX62" fmla="*/ 17872 w 586846"/>
                    <a:gd name="connsiteY62" fmla="*/ 162737 h 441085"/>
                    <a:gd name="connsiteX63" fmla="*/ 4932 w 586846"/>
                    <a:gd name="connsiteY63" fmla="*/ 128231 h 441085"/>
                    <a:gd name="connsiteX64" fmla="*/ 2776 w 586846"/>
                    <a:gd name="connsiteY64" fmla="*/ 119605 h 441085"/>
                    <a:gd name="connsiteX65" fmla="*/ 619 w 586846"/>
                    <a:gd name="connsiteY65" fmla="*/ 26871 h 441085"/>
                    <a:gd name="connsiteX0" fmla="*/ 619 w 586846"/>
                    <a:gd name="connsiteY0" fmla="*/ 26871 h 436918"/>
                    <a:gd name="connsiteX1" fmla="*/ 11402 w 586846"/>
                    <a:gd name="connsiteY1" fmla="*/ 24714 h 436918"/>
                    <a:gd name="connsiteX2" fmla="*/ 13559 w 586846"/>
                    <a:gd name="connsiteY2" fmla="*/ 31184 h 436918"/>
                    <a:gd name="connsiteX3" fmla="*/ 15715 w 586846"/>
                    <a:gd name="connsiteY3" fmla="*/ 39810 h 436918"/>
                    <a:gd name="connsiteX4" fmla="*/ 26498 w 586846"/>
                    <a:gd name="connsiteY4" fmla="*/ 50593 h 436918"/>
                    <a:gd name="connsiteX5" fmla="*/ 37281 w 586846"/>
                    <a:gd name="connsiteY5" fmla="*/ 63533 h 436918"/>
                    <a:gd name="connsiteX6" fmla="*/ 45908 w 586846"/>
                    <a:gd name="connsiteY6" fmla="*/ 76472 h 436918"/>
                    <a:gd name="connsiteX7" fmla="*/ 52378 w 586846"/>
                    <a:gd name="connsiteY7" fmla="*/ 87255 h 436918"/>
                    <a:gd name="connsiteX8" fmla="*/ 58847 w 586846"/>
                    <a:gd name="connsiteY8" fmla="*/ 89412 h 436918"/>
                    <a:gd name="connsiteX9" fmla="*/ 73944 w 586846"/>
                    <a:gd name="connsiteY9" fmla="*/ 104508 h 436918"/>
                    <a:gd name="connsiteX10" fmla="*/ 80413 w 586846"/>
                    <a:gd name="connsiteY10" fmla="*/ 106665 h 436918"/>
                    <a:gd name="connsiteX11" fmla="*/ 95510 w 586846"/>
                    <a:gd name="connsiteY11" fmla="*/ 113135 h 436918"/>
                    <a:gd name="connsiteX12" fmla="*/ 104136 w 586846"/>
                    <a:gd name="connsiteY12" fmla="*/ 117448 h 436918"/>
                    <a:gd name="connsiteX13" fmla="*/ 110606 w 586846"/>
                    <a:gd name="connsiteY13" fmla="*/ 119605 h 436918"/>
                    <a:gd name="connsiteX14" fmla="*/ 117076 w 586846"/>
                    <a:gd name="connsiteY14" fmla="*/ 123918 h 436918"/>
                    <a:gd name="connsiteX15" fmla="*/ 183930 w 586846"/>
                    <a:gd name="connsiteY15" fmla="*/ 126074 h 436918"/>
                    <a:gd name="connsiteX16" fmla="*/ 276665 w 586846"/>
                    <a:gd name="connsiteY16" fmla="*/ 121761 h 436918"/>
                    <a:gd name="connsiteX17" fmla="*/ 285291 w 586846"/>
                    <a:gd name="connsiteY17" fmla="*/ 95883 h 436918"/>
                    <a:gd name="connsiteX18" fmla="*/ 306857 w 586846"/>
                    <a:gd name="connsiteY18" fmla="*/ 132544 h 436918"/>
                    <a:gd name="connsiteX19" fmla="*/ 319796 w 586846"/>
                    <a:gd name="connsiteY19" fmla="*/ 143327 h 436918"/>
                    <a:gd name="connsiteX20" fmla="*/ 347833 w 586846"/>
                    <a:gd name="connsiteY20" fmla="*/ 145484 h 436918"/>
                    <a:gd name="connsiteX21" fmla="*/ 382338 w 586846"/>
                    <a:gd name="connsiteY21" fmla="*/ 154110 h 436918"/>
                    <a:gd name="connsiteX22" fmla="*/ 395278 w 586846"/>
                    <a:gd name="connsiteY22" fmla="*/ 158423 h 436918"/>
                    <a:gd name="connsiteX23" fmla="*/ 533300 w 586846"/>
                    <a:gd name="connsiteY23" fmla="*/ 130388 h 436918"/>
                    <a:gd name="connsiteX24" fmla="*/ 585059 w 586846"/>
                    <a:gd name="connsiteY24" fmla="*/ 991 h 436918"/>
                    <a:gd name="connsiteX25" fmla="*/ 574276 w 586846"/>
                    <a:gd name="connsiteY25" fmla="*/ 67846 h 436918"/>
                    <a:gd name="connsiteX26" fmla="*/ 576432 w 586846"/>
                    <a:gd name="connsiteY26" fmla="*/ 143327 h 436918"/>
                    <a:gd name="connsiteX27" fmla="*/ 567806 w 586846"/>
                    <a:gd name="connsiteY27" fmla="*/ 158423 h 436918"/>
                    <a:gd name="connsiteX28" fmla="*/ 576432 w 586846"/>
                    <a:gd name="connsiteY28" fmla="*/ 197242 h 436918"/>
                    <a:gd name="connsiteX29" fmla="*/ 580745 w 586846"/>
                    <a:gd name="connsiteY29" fmla="*/ 203712 h 436918"/>
                    <a:gd name="connsiteX30" fmla="*/ 563493 w 586846"/>
                    <a:gd name="connsiteY30" fmla="*/ 203712 h 436918"/>
                    <a:gd name="connsiteX31" fmla="*/ 548396 w 586846"/>
                    <a:gd name="connsiteY31" fmla="*/ 264096 h 436918"/>
                    <a:gd name="connsiteX32" fmla="*/ 524673 w 586846"/>
                    <a:gd name="connsiteY32" fmla="*/ 320168 h 436918"/>
                    <a:gd name="connsiteX33" fmla="*/ 531144 w 586846"/>
                    <a:gd name="connsiteY33" fmla="*/ 341735 h 436918"/>
                    <a:gd name="connsiteX34" fmla="*/ 522517 w 586846"/>
                    <a:gd name="connsiteY34" fmla="*/ 348205 h 436918"/>
                    <a:gd name="connsiteX35" fmla="*/ 509578 w 586846"/>
                    <a:gd name="connsiteY35" fmla="*/ 358988 h 436918"/>
                    <a:gd name="connsiteX36" fmla="*/ 488012 w 586846"/>
                    <a:gd name="connsiteY36" fmla="*/ 367614 h 436918"/>
                    <a:gd name="connsiteX37" fmla="*/ 475072 w 586846"/>
                    <a:gd name="connsiteY37" fmla="*/ 374084 h 436918"/>
                    <a:gd name="connsiteX38" fmla="*/ 462132 w 586846"/>
                    <a:gd name="connsiteY38" fmla="*/ 382710 h 436918"/>
                    <a:gd name="connsiteX39" fmla="*/ 449193 w 586846"/>
                    <a:gd name="connsiteY39" fmla="*/ 389180 h 436918"/>
                    <a:gd name="connsiteX40" fmla="*/ 434096 w 586846"/>
                    <a:gd name="connsiteY40" fmla="*/ 397806 h 436918"/>
                    <a:gd name="connsiteX41" fmla="*/ 423313 w 586846"/>
                    <a:gd name="connsiteY41" fmla="*/ 406433 h 436918"/>
                    <a:gd name="connsiteX42" fmla="*/ 410374 w 586846"/>
                    <a:gd name="connsiteY42" fmla="*/ 410746 h 436918"/>
                    <a:gd name="connsiteX43" fmla="*/ 401747 w 586846"/>
                    <a:gd name="connsiteY43" fmla="*/ 415059 h 436918"/>
                    <a:gd name="connsiteX44" fmla="*/ 388808 w 586846"/>
                    <a:gd name="connsiteY44" fmla="*/ 419372 h 436918"/>
                    <a:gd name="connsiteX45" fmla="*/ 356459 w 586846"/>
                    <a:gd name="connsiteY45" fmla="*/ 432312 h 436918"/>
                    <a:gd name="connsiteX46" fmla="*/ 278821 w 586846"/>
                    <a:gd name="connsiteY46" fmla="*/ 436625 h 436918"/>
                    <a:gd name="connsiteX47" fmla="*/ 250785 w 586846"/>
                    <a:gd name="connsiteY47" fmla="*/ 410745 h 436918"/>
                    <a:gd name="connsiteX48" fmla="*/ 222749 w 586846"/>
                    <a:gd name="connsiteY48" fmla="*/ 436625 h 436918"/>
                    <a:gd name="connsiteX49" fmla="*/ 214123 w 586846"/>
                    <a:gd name="connsiteY49" fmla="*/ 430155 h 436918"/>
                    <a:gd name="connsiteX50" fmla="*/ 194713 w 586846"/>
                    <a:gd name="connsiteY50" fmla="*/ 415059 h 436918"/>
                    <a:gd name="connsiteX51" fmla="*/ 179617 w 586846"/>
                    <a:gd name="connsiteY51" fmla="*/ 408589 h 436918"/>
                    <a:gd name="connsiteX52" fmla="*/ 170991 w 586846"/>
                    <a:gd name="connsiteY52" fmla="*/ 404276 h 436918"/>
                    <a:gd name="connsiteX53" fmla="*/ 125702 w 586846"/>
                    <a:gd name="connsiteY53" fmla="*/ 391337 h 436918"/>
                    <a:gd name="connsiteX54" fmla="*/ 101979 w 586846"/>
                    <a:gd name="connsiteY54" fmla="*/ 358988 h 436918"/>
                    <a:gd name="connsiteX55" fmla="*/ 84727 w 586846"/>
                    <a:gd name="connsiteY55" fmla="*/ 330952 h 436918"/>
                    <a:gd name="connsiteX56" fmla="*/ 76100 w 586846"/>
                    <a:gd name="connsiteY56" fmla="*/ 279193 h 436918"/>
                    <a:gd name="connsiteX57" fmla="*/ 58847 w 586846"/>
                    <a:gd name="connsiteY57" fmla="*/ 249001 h 436918"/>
                    <a:gd name="connsiteX58" fmla="*/ 50221 w 586846"/>
                    <a:gd name="connsiteY58" fmla="*/ 227435 h 436918"/>
                    <a:gd name="connsiteX59" fmla="*/ 39438 w 586846"/>
                    <a:gd name="connsiteY59" fmla="*/ 210182 h 436918"/>
                    <a:gd name="connsiteX60" fmla="*/ 35125 w 586846"/>
                    <a:gd name="connsiteY60" fmla="*/ 203712 h 436918"/>
                    <a:gd name="connsiteX61" fmla="*/ 26498 w 586846"/>
                    <a:gd name="connsiteY61" fmla="*/ 182146 h 436918"/>
                    <a:gd name="connsiteX62" fmla="*/ 17872 w 586846"/>
                    <a:gd name="connsiteY62" fmla="*/ 162737 h 436918"/>
                    <a:gd name="connsiteX63" fmla="*/ 4932 w 586846"/>
                    <a:gd name="connsiteY63" fmla="*/ 128231 h 436918"/>
                    <a:gd name="connsiteX64" fmla="*/ 2776 w 586846"/>
                    <a:gd name="connsiteY64" fmla="*/ 119605 h 436918"/>
                    <a:gd name="connsiteX65" fmla="*/ 619 w 586846"/>
                    <a:gd name="connsiteY65" fmla="*/ 26871 h 436918"/>
                    <a:gd name="connsiteX0" fmla="*/ 619 w 586846"/>
                    <a:gd name="connsiteY0" fmla="*/ 26871 h 436918"/>
                    <a:gd name="connsiteX1" fmla="*/ 11402 w 586846"/>
                    <a:gd name="connsiteY1" fmla="*/ 24714 h 436918"/>
                    <a:gd name="connsiteX2" fmla="*/ 13559 w 586846"/>
                    <a:gd name="connsiteY2" fmla="*/ 31184 h 436918"/>
                    <a:gd name="connsiteX3" fmla="*/ 15715 w 586846"/>
                    <a:gd name="connsiteY3" fmla="*/ 39810 h 436918"/>
                    <a:gd name="connsiteX4" fmla="*/ 26498 w 586846"/>
                    <a:gd name="connsiteY4" fmla="*/ 50593 h 436918"/>
                    <a:gd name="connsiteX5" fmla="*/ 37281 w 586846"/>
                    <a:gd name="connsiteY5" fmla="*/ 63533 h 436918"/>
                    <a:gd name="connsiteX6" fmla="*/ 45908 w 586846"/>
                    <a:gd name="connsiteY6" fmla="*/ 76472 h 436918"/>
                    <a:gd name="connsiteX7" fmla="*/ 52378 w 586846"/>
                    <a:gd name="connsiteY7" fmla="*/ 87255 h 436918"/>
                    <a:gd name="connsiteX8" fmla="*/ 58847 w 586846"/>
                    <a:gd name="connsiteY8" fmla="*/ 89412 h 436918"/>
                    <a:gd name="connsiteX9" fmla="*/ 73944 w 586846"/>
                    <a:gd name="connsiteY9" fmla="*/ 104508 h 436918"/>
                    <a:gd name="connsiteX10" fmla="*/ 80413 w 586846"/>
                    <a:gd name="connsiteY10" fmla="*/ 106665 h 436918"/>
                    <a:gd name="connsiteX11" fmla="*/ 95510 w 586846"/>
                    <a:gd name="connsiteY11" fmla="*/ 113135 h 436918"/>
                    <a:gd name="connsiteX12" fmla="*/ 104136 w 586846"/>
                    <a:gd name="connsiteY12" fmla="*/ 117448 h 436918"/>
                    <a:gd name="connsiteX13" fmla="*/ 110606 w 586846"/>
                    <a:gd name="connsiteY13" fmla="*/ 119605 h 436918"/>
                    <a:gd name="connsiteX14" fmla="*/ 117076 w 586846"/>
                    <a:gd name="connsiteY14" fmla="*/ 123918 h 436918"/>
                    <a:gd name="connsiteX15" fmla="*/ 183930 w 586846"/>
                    <a:gd name="connsiteY15" fmla="*/ 126074 h 436918"/>
                    <a:gd name="connsiteX16" fmla="*/ 276665 w 586846"/>
                    <a:gd name="connsiteY16" fmla="*/ 121761 h 436918"/>
                    <a:gd name="connsiteX17" fmla="*/ 285291 w 586846"/>
                    <a:gd name="connsiteY17" fmla="*/ 95883 h 436918"/>
                    <a:gd name="connsiteX18" fmla="*/ 306857 w 586846"/>
                    <a:gd name="connsiteY18" fmla="*/ 132544 h 436918"/>
                    <a:gd name="connsiteX19" fmla="*/ 319796 w 586846"/>
                    <a:gd name="connsiteY19" fmla="*/ 143327 h 436918"/>
                    <a:gd name="connsiteX20" fmla="*/ 347833 w 586846"/>
                    <a:gd name="connsiteY20" fmla="*/ 145484 h 436918"/>
                    <a:gd name="connsiteX21" fmla="*/ 382338 w 586846"/>
                    <a:gd name="connsiteY21" fmla="*/ 154110 h 436918"/>
                    <a:gd name="connsiteX22" fmla="*/ 395278 w 586846"/>
                    <a:gd name="connsiteY22" fmla="*/ 158423 h 436918"/>
                    <a:gd name="connsiteX23" fmla="*/ 533300 w 586846"/>
                    <a:gd name="connsiteY23" fmla="*/ 130388 h 436918"/>
                    <a:gd name="connsiteX24" fmla="*/ 585059 w 586846"/>
                    <a:gd name="connsiteY24" fmla="*/ 991 h 436918"/>
                    <a:gd name="connsiteX25" fmla="*/ 574276 w 586846"/>
                    <a:gd name="connsiteY25" fmla="*/ 67846 h 436918"/>
                    <a:gd name="connsiteX26" fmla="*/ 576432 w 586846"/>
                    <a:gd name="connsiteY26" fmla="*/ 143327 h 436918"/>
                    <a:gd name="connsiteX27" fmla="*/ 567806 w 586846"/>
                    <a:gd name="connsiteY27" fmla="*/ 158423 h 436918"/>
                    <a:gd name="connsiteX28" fmla="*/ 576432 w 586846"/>
                    <a:gd name="connsiteY28" fmla="*/ 197242 h 436918"/>
                    <a:gd name="connsiteX29" fmla="*/ 580745 w 586846"/>
                    <a:gd name="connsiteY29" fmla="*/ 203712 h 436918"/>
                    <a:gd name="connsiteX30" fmla="*/ 563493 w 586846"/>
                    <a:gd name="connsiteY30" fmla="*/ 203712 h 436918"/>
                    <a:gd name="connsiteX31" fmla="*/ 548396 w 586846"/>
                    <a:gd name="connsiteY31" fmla="*/ 264096 h 436918"/>
                    <a:gd name="connsiteX32" fmla="*/ 524673 w 586846"/>
                    <a:gd name="connsiteY32" fmla="*/ 320168 h 436918"/>
                    <a:gd name="connsiteX33" fmla="*/ 531144 w 586846"/>
                    <a:gd name="connsiteY33" fmla="*/ 341735 h 436918"/>
                    <a:gd name="connsiteX34" fmla="*/ 522517 w 586846"/>
                    <a:gd name="connsiteY34" fmla="*/ 348205 h 436918"/>
                    <a:gd name="connsiteX35" fmla="*/ 509578 w 586846"/>
                    <a:gd name="connsiteY35" fmla="*/ 358988 h 436918"/>
                    <a:gd name="connsiteX36" fmla="*/ 488012 w 586846"/>
                    <a:gd name="connsiteY36" fmla="*/ 367614 h 436918"/>
                    <a:gd name="connsiteX37" fmla="*/ 475072 w 586846"/>
                    <a:gd name="connsiteY37" fmla="*/ 374084 h 436918"/>
                    <a:gd name="connsiteX38" fmla="*/ 462132 w 586846"/>
                    <a:gd name="connsiteY38" fmla="*/ 382710 h 436918"/>
                    <a:gd name="connsiteX39" fmla="*/ 449193 w 586846"/>
                    <a:gd name="connsiteY39" fmla="*/ 389180 h 436918"/>
                    <a:gd name="connsiteX40" fmla="*/ 434096 w 586846"/>
                    <a:gd name="connsiteY40" fmla="*/ 397806 h 436918"/>
                    <a:gd name="connsiteX41" fmla="*/ 423313 w 586846"/>
                    <a:gd name="connsiteY41" fmla="*/ 406433 h 436918"/>
                    <a:gd name="connsiteX42" fmla="*/ 410374 w 586846"/>
                    <a:gd name="connsiteY42" fmla="*/ 410746 h 436918"/>
                    <a:gd name="connsiteX43" fmla="*/ 401747 w 586846"/>
                    <a:gd name="connsiteY43" fmla="*/ 415059 h 436918"/>
                    <a:gd name="connsiteX44" fmla="*/ 388808 w 586846"/>
                    <a:gd name="connsiteY44" fmla="*/ 419372 h 436918"/>
                    <a:gd name="connsiteX45" fmla="*/ 356459 w 586846"/>
                    <a:gd name="connsiteY45" fmla="*/ 432312 h 436918"/>
                    <a:gd name="connsiteX46" fmla="*/ 278821 w 586846"/>
                    <a:gd name="connsiteY46" fmla="*/ 436625 h 436918"/>
                    <a:gd name="connsiteX47" fmla="*/ 250785 w 586846"/>
                    <a:gd name="connsiteY47" fmla="*/ 410745 h 436918"/>
                    <a:gd name="connsiteX48" fmla="*/ 222749 w 586846"/>
                    <a:gd name="connsiteY48" fmla="*/ 436625 h 436918"/>
                    <a:gd name="connsiteX49" fmla="*/ 214123 w 586846"/>
                    <a:gd name="connsiteY49" fmla="*/ 430155 h 436918"/>
                    <a:gd name="connsiteX50" fmla="*/ 194713 w 586846"/>
                    <a:gd name="connsiteY50" fmla="*/ 415059 h 436918"/>
                    <a:gd name="connsiteX51" fmla="*/ 179617 w 586846"/>
                    <a:gd name="connsiteY51" fmla="*/ 408589 h 436918"/>
                    <a:gd name="connsiteX52" fmla="*/ 170991 w 586846"/>
                    <a:gd name="connsiteY52" fmla="*/ 404276 h 436918"/>
                    <a:gd name="connsiteX53" fmla="*/ 125702 w 586846"/>
                    <a:gd name="connsiteY53" fmla="*/ 391337 h 436918"/>
                    <a:gd name="connsiteX54" fmla="*/ 101979 w 586846"/>
                    <a:gd name="connsiteY54" fmla="*/ 358988 h 436918"/>
                    <a:gd name="connsiteX55" fmla="*/ 76100 w 586846"/>
                    <a:gd name="connsiteY55" fmla="*/ 279193 h 436918"/>
                    <a:gd name="connsiteX56" fmla="*/ 58847 w 586846"/>
                    <a:gd name="connsiteY56" fmla="*/ 249001 h 436918"/>
                    <a:gd name="connsiteX57" fmla="*/ 50221 w 586846"/>
                    <a:gd name="connsiteY57" fmla="*/ 227435 h 436918"/>
                    <a:gd name="connsiteX58" fmla="*/ 39438 w 586846"/>
                    <a:gd name="connsiteY58" fmla="*/ 210182 h 436918"/>
                    <a:gd name="connsiteX59" fmla="*/ 35125 w 586846"/>
                    <a:gd name="connsiteY59" fmla="*/ 203712 h 436918"/>
                    <a:gd name="connsiteX60" fmla="*/ 26498 w 586846"/>
                    <a:gd name="connsiteY60" fmla="*/ 182146 h 436918"/>
                    <a:gd name="connsiteX61" fmla="*/ 17872 w 586846"/>
                    <a:gd name="connsiteY61" fmla="*/ 162737 h 436918"/>
                    <a:gd name="connsiteX62" fmla="*/ 4932 w 586846"/>
                    <a:gd name="connsiteY62" fmla="*/ 128231 h 436918"/>
                    <a:gd name="connsiteX63" fmla="*/ 2776 w 586846"/>
                    <a:gd name="connsiteY63" fmla="*/ 119605 h 436918"/>
                    <a:gd name="connsiteX64" fmla="*/ 619 w 586846"/>
                    <a:gd name="connsiteY64" fmla="*/ 26871 h 436918"/>
                    <a:gd name="connsiteX0" fmla="*/ 619 w 586846"/>
                    <a:gd name="connsiteY0" fmla="*/ 26871 h 436918"/>
                    <a:gd name="connsiteX1" fmla="*/ 11402 w 586846"/>
                    <a:gd name="connsiteY1" fmla="*/ 24714 h 436918"/>
                    <a:gd name="connsiteX2" fmla="*/ 13559 w 586846"/>
                    <a:gd name="connsiteY2" fmla="*/ 31184 h 436918"/>
                    <a:gd name="connsiteX3" fmla="*/ 15715 w 586846"/>
                    <a:gd name="connsiteY3" fmla="*/ 39810 h 436918"/>
                    <a:gd name="connsiteX4" fmla="*/ 26498 w 586846"/>
                    <a:gd name="connsiteY4" fmla="*/ 50593 h 436918"/>
                    <a:gd name="connsiteX5" fmla="*/ 37281 w 586846"/>
                    <a:gd name="connsiteY5" fmla="*/ 63533 h 436918"/>
                    <a:gd name="connsiteX6" fmla="*/ 45908 w 586846"/>
                    <a:gd name="connsiteY6" fmla="*/ 76472 h 436918"/>
                    <a:gd name="connsiteX7" fmla="*/ 52378 w 586846"/>
                    <a:gd name="connsiteY7" fmla="*/ 87255 h 436918"/>
                    <a:gd name="connsiteX8" fmla="*/ 58847 w 586846"/>
                    <a:gd name="connsiteY8" fmla="*/ 89412 h 436918"/>
                    <a:gd name="connsiteX9" fmla="*/ 73944 w 586846"/>
                    <a:gd name="connsiteY9" fmla="*/ 104508 h 436918"/>
                    <a:gd name="connsiteX10" fmla="*/ 80413 w 586846"/>
                    <a:gd name="connsiteY10" fmla="*/ 106665 h 436918"/>
                    <a:gd name="connsiteX11" fmla="*/ 95510 w 586846"/>
                    <a:gd name="connsiteY11" fmla="*/ 113135 h 436918"/>
                    <a:gd name="connsiteX12" fmla="*/ 104136 w 586846"/>
                    <a:gd name="connsiteY12" fmla="*/ 117448 h 436918"/>
                    <a:gd name="connsiteX13" fmla="*/ 110606 w 586846"/>
                    <a:gd name="connsiteY13" fmla="*/ 119605 h 436918"/>
                    <a:gd name="connsiteX14" fmla="*/ 117076 w 586846"/>
                    <a:gd name="connsiteY14" fmla="*/ 123918 h 436918"/>
                    <a:gd name="connsiteX15" fmla="*/ 183930 w 586846"/>
                    <a:gd name="connsiteY15" fmla="*/ 126074 h 436918"/>
                    <a:gd name="connsiteX16" fmla="*/ 276665 w 586846"/>
                    <a:gd name="connsiteY16" fmla="*/ 121761 h 436918"/>
                    <a:gd name="connsiteX17" fmla="*/ 285291 w 586846"/>
                    <a:gd name="connsiteY17" fmla="*/ 95883 h 436918"/>
                    <a:gd name="connsiteX18" fmla="*/ 306857 w 586846"/>
                    <a:gd name="connsiteY18" fmla="*/ 132544 h 436918"/>
                    <a:gd name="connsiteX19" fmla="*/ 319796 w 586846"/>
                    <a:gd name="connsiteY19" fmla="*/ 143327 h 436918"/>
                    <a:gd name="connsiteX20" fmla="*/ 347833 w 586846"/>
                    <a:gd name="connsiteY20" fmla="*/ 145484 h 436918"/>
                    <a:gd name="connsiteX21" fmla="*/ 382338 w 586846"/>
                    <a:gd name="connsiteY21" fmla="*/ 154110 h 436918"/>
                    <a:gd name="connsiteX22" fmla="*/ 395278 w 586846"/>
                    <a:gd name="connsiteY22" fmla="*/ 158423 h 436918"/>
                    <a:gd name="connsiteX23" fmla="*/ 533300 w 586846"/>
                    <a:gd name="connsiteY23" fmla="*/ 130388 h 436918"/>
                    <a:gd name="connsiteX24" fmla="*/ 585059 w 586846"/>
                    <a:gd name="connsiteY24" fmla="*/ 991 h 436918"/>
                    <a:gd name="connsiteX25" fmla="*/ 574276 w 586846"/>
                    <a:gd name="connsiteY25" fmla="*/ 67846 h 436918"/>
                    <a:gd name="connsiteX26" fmla="*/ 576432 w 586846"/>
                    <a:gd name="connsiteY26" fmla="*/ 143327 h 436918"/>
                    <a:gd name="connsiteX27" fmla="*/ 567806 w 586846"/>
                    <a:gd name="connsiteY27" fmla="*/ 158423 h 436918"/>
                    <a:gd name="connsiteX28" fmla="*/ 576432 w 586846"/>
                    <a:gd name="connsiteY28" fmla="*/ 197242 h 436918"/>
                    <a:gd name="connsiteX29" fmla="*/ 580745 w 586846"/>
                    <a:gd name="connsiteY29" fmla="*/ 203712 h 436918"/>
                    <a:gd name="connsiteX30" fmla="*/ 563493 w 586846"/>
                    <a:gd name="connsiteY30" fmla="*/ 203712 h 436918"/>
                    <a:gd name="connsiteX31" fmla="*/ 548396 w 586846"/>
                    <a:gd name="connsiteY31" fmla="*/ 264096 h 436918"/>
                    <a:gd name="connsiteX32" fmla="*/ 524673 w 586846"/>
                    <a:gd name="connsiteY32" fmla="*/ 320168 h 436918"/>
                    <a:gd name="connsiteX33" fmla="*/ 531144 w 586846"/>
                    <a:gd name="connsiteY33" fmla="*/ 341735 h 436918"/>
                    <a:gd name="connsiteX34" fmla="*/ 522517 w 586846"/>
                    <a:gd name="connsiteY34" fmla="*/ 348205 h 436918"/>
                    <a:gd name="connsiteX35" fmla="*/ 509578 w 586846"/>
                    <a:gd name="connsiteY35" fmla="*/ 358988 h 436918"/>
                    <a:gd name="connsiteX36" fmla="*/ 488012 w 586846"/>
                    <a:gd name="connsiteY36" fmla="*/ 367614 h 436918"/>
                    <a:gd name="connsiteX37" fmla="*/ 475072 w 586846"/>
                    <a:gd name="connsiteY37" fmla="*/ 374084 h 436918"/>
                    <a:gd name="connsiteX38" fmla="*/ 462132 w 586846"/>
                    <a:gd name="connsiteY38" fmla="*/ 382710 h 436918"/>
                    <a:gd name="connsiteX39" fmla="*/ 449193 w 586846"/>
                    <a:gd name="connsiteY39" fmla="*/ 389180 h 436918"/>
                    <a:gd name="connsiteX40" fmla="*/ 434096 w 586846"/>
                    <a:gd name="connsiteY40" fmla="*/ 397806 h 436918"/>
                    <a:gd name="connsiteX41" fmla="*/ 423313 w 586846"/>
                    <a:gd name="connsiteY41" fmla="*/ 406433 h 436918"/>
                    <a:gd name="connsiteX42" fmla="*/ 410374 w 586846"/>
                    <a:gd name="connsiteY42" fmla="*/ 410746 h 436918"/>
                    <a:gd name="connsiteX43" fmla="*/ 401747 w 586846"/>
                    <a:gd name="connsiteY43" fmla="*/ 415059 h 436918"/>
                    <a:gd name="connsiteX44" fmla="*/ 388808 w 586846"/>
                    <a:gd name="connsiteY44" fmla="*/ 419372 h 436918"/>
                    <a:gd name="connsiteX45" fmla="*/ 356459 w 586846"/>
                    <a:gd name="connsiteY45" fmla="*/ 432312 h 436918"/>
                    <a:gd name="connsiteX46" fmla="*/ 278821 w 586846"/>
                    <a:gd name="connsiteY46" fmla="*/ 436625 h 436918"/>
                    <a:gd name="connsiteX47" fmla="*/ 250785 w 586846"/>
                    <a:gd name="connsiteY47" fmla="*/ 410745 h 436918"/>
                    <a:gd name="connsiteX48" fmla="*/ 222749 w 586846"/>
                    <a:gd name="connsiteY48" fmla="*/ 436625 h 436918"/>
                    <a:gd name="connsiteX49" fmla="*/ 214123 w 586846"/>
                    <a:gd name="connsiteY49" fmla="*/ 430155 h 436918"/>
                    <a:gd name="connsiteX50" fmla="*/ 194713 w 586846"/>
                    <a:gd name="connsiteY50" fmla="*/ 415059 h 436918"/>
                    <a:gd name="connsiteX51" fmla="*/ 179617 w 586846"/>
                    <a:gd name="connsiteY51" fmla="*/ 408589 h 436918"/>
                    <a:gd name="connsiteX52" fmla="*/ 170991 w 586846"/>
                    <a:gd name="connsiteY52" fmla="*/ 404276 h 436918"/>
                    <a:gd name="connsiteX53" fmla="*/ 125702 w 586846"/>
                    <a:gd name="connsiteY53" fmla="*/ 391337 h 436918"/>
                    <a:gd name="connsiteX54" fmla="*/ 76100 w 586846"/>
                    <a:gd name="connsiteY54" fmla="*/ 279193 h 436918"/>
                    <a:gd name="connsiteX55" fmla="*/ 58847 w 586846"/>
                    <a:gd name="connsiteY55" fmla="*/ 249001 h 436918"/>
                    <a:gd name="connsiteX56" fmla="*/ 50221 w 586846"/>
                    <a:gd name="connsiteY56" fmla="*/ 227435 h 436918"/>
                    <a:gd name="connsiteX57" fmla="*/ 39438 w 586846"/>
                    <a:gd name="connsiteY57" fmla="*/ 210182 h 436918"/>
                    <a:gd name="connsiteX58" fmla="*/ 35125 w 586846"/>
                    <a:gd name="connsiteY58" fmla="*/ 203712 h 436918"/>
                    <a:gd name="connsiteX59" fmla="*/ 26498 w 586846"/>
                    <a:gd name="connsiteY59" fmla="*/ 182146 h 436918"/>
                    <a:gd name="connsiteX60" fmla="*/ 17872 w 586846"/>
                    <a:gd name="connsiteY60" fmla="*/ 162737 h 436918"/>
                    <a:gd name="connsiteX61" fmla="*/ 4932 w 586846"/>
                    <a:gd name="connsiteY61" fmla="*/ 128231 h 436918"/>
                    <a:gd name="connsiteX62" fmla="*/ 2776 w 586846"/>
                    <a:gd name="connsiteY62" fmla="*/ 119605 h 436918"/>
                    <a:gd name="connsiteX63" fmla="*/ 619 w 586846"/>
                    <a:gd name="connsiteY63" fmla="*/ 26871 h 436918"/>
                    <a:gd name="connsiteX0" fmla="*/ 619 w 586846"/>
                    <a:gd name="connsiteY0" fmla="*/ 26871 h 436918"/>
                    <a:gd name="connsiteX1" fmla="*/ 11402 w 586846"/>
                    <a:gd name="connsiteY1" fmla="*/ 24714 h 436918"/>
                    <a:gd name="connsiteX2" fmla="*/ 13559 w 586846"/>
                    <a:gd name="connsiteY2" fmla="*/ 31184 h 436918"/>
                    <a:gd name="connsiteX3" fmla="*/ 15715 w 586846"/>
                    <a:gd name="connsiteY3" fmla="*/ 39810 h 436918"/>
                    <a:gd name="connsiteX4" fmla="*/ 26498 w 586846"/>
                    <a:gd name="connsiteY4" fmla="*/ 50593 h 436918"/>
                    <a:gd name="connsiteX5" fmla="*/ 37281 w 586846"/>
                    <a:gd name="connsiteY5" fmla="*/ 63533 h 436918"/>
                    <a:gd name="connsiteX6" fmla="*/ 45908 w 586846"/>
                    <a:gd name="connsiteY6" fmla="*/ 76472 h 436918"/>
                    <a:gd name="connsiteX7" fmla="*/ 52378 w 586846"/>
                    <a:gd name="connsiteY7" fmla="*/ 87255 h 436918"/>
                    <a:gd name="connsiteX8" fmla="*/ 58847 w 586846"/>
                    <a:gd name="connsiteY8" fmla="*/ 89412 h 436918"/>
                    <a:gd name="connsiteX9" fmla="*/ 73944 w 586846"/>
                    <a:gd name="connsiteY9" fmla="*/ 104508 h 436918"/>
                    <a:gd name="connsiteX10" fmla="*/ 80413 w 586846"/>
                    <a:gd name="connsiteY10" fmla="*/ 106665 h 436918"/>
                    <a:gd name="connsiteX11" fmla="*/ 95510 w 586846"/>
                    <a:gd name="connsiteY11" fmla="*/ 113135 h 436918"/>
                    <a:gd name="connsiteX12" fmla="*/ 104136 w 586846"/>
                    <a:gd name="connsiteY12" fmla="*/ 117448 h 436918"/>
                    <a:gd name="connsiteX13" fmla="*/ 110606 w 586846"/>
                    <a:gd name="connsiteY13" fmla="*/ 119605 h 436918"/>
                    <a:gd name="connsiteX14" fmla="*/ 117076 w 586846"/>
                    <a:gd name="connsiteY14" fmla="*/ 123918 h 436918"/>
                    <a:gd name="connsiteX15" fmla="*/ 183930 w 586846"/>
                    <a:gd name="connsiteY15" fmla="*/ 126074 h 436918"/>
                    <a:gd name="connsiteX16" fmla="*/ 276665 w 586846"/>
                    <a:gd name="connsiteY16" fmla="*/ 121761 h 436918"/>
                    <a:gd name="connsiteX17" fmla="*/ 285291 w 586846"/>
                    <a:gd name="connsiteY17" fmla="*/ 95883 h 436918"/>
                    <a:gd name="connsiteX18" fmla="*/ 306857 w 586846"/>
                    <a:gd name="connsiteY18" fmla="*/ 132544 h 436918"/>
                    <a:gd name="connsiteX19" fmla="*/ 319796 w 586846"/>
                    <a:gd name="connsiteY19" fmla="*/ 143327 h 436918"/>
                    <a:gd name="connsiteX20" fmla="*/ 347833 w 586846"/>
                    <a:gd name="connsiteY20" fmla="*/ 145484 h 436918"/>
                    <a:gd name="connsiteX21" fmla="*/ 382338 w 586846"/>
                    <a:gd name="connsiteY21" fmla="*/ 154110 h 436918"/>
                    <a:gd name="connsiteX22" fmla="*/ 395278 w 586846"/>
                    <a:gd name="connsiteY22" fmla="*/ 158423 h 436918"/>
                    <a:gd name="connsiteX23" fmla="*/ 533300 w 586846"/>
                    <a:gd name="connsiteY23" fmla="*/ 130388 h 436918"/>
                    <a:gd name="connsiteX24" fmla="*/ 585059 w 586846"/>
                    <a:gd name="connsiteY24" fmla="*/ 991 h 436918"/>
                    <a:gd name="connsiteX25" fmla="*/ 574276 w 586846"/>
                    <a:gd name="connsiteY25" fmla="*/ 67846 h 436918"/>
                    <a:gd name="connsiteX26" fmla="*/ 576432 w 586846"/>
                    <a:gd name="connsiteY26" fmla="*/ 143327 h 436918"/>
                    <a:gd name="connsiteX27" fmla="*/ 567806 w 586846"/>
                    <a:gd name="connsiteY27" fmla="*/ 158423 h 436918"/>
                    <a:gd name="connsiteX28" fmla="*/ 576432 w 586846"/>
                    <a:gd name="connsiteY28" fmla="*/ 197242 h 436918"/>
                    <a:gd name="connsiteX29" fmla="*/ 580745 w 586846"/>
                    <a:gd name="connsiteY29" fmla="*/ 203712 h 436918"/>
                    <a:gd name="connsiteX30" fmla="*/ 563493 w 586846"/>
                    <a:gd name="connsiteY30" fmla="*/ 203712 h 436918"/>
                    <a:gd name="connsiteX31" fmla="*/ 548396 w 586846"/>
                    <a:gd name="connsiteY31" fmla="*/ 264096 h 436918"/>
                    <a:gd name="connsiteX32" fmla="*/ 524673 w 586846"/>
                    <a:gd name="connsiteY32" fmla="*/ 320168 h 436918"/>
                    <a:gd name="connsiteX33" fmla="*/ 531144 w 586846"/>
                    <a:gd name="connsiteY33" fmla="*/ 341735 h 436918"/>
                    <a:gd name="connsiteX34" fmla="*/ 522517 w 586846"/>
                    <a:gd name="connsiteY34" fmla="*/ 348205 h 436918"/>
                    <a:gd name="connsiteX35" fmla="*/ 509578 w 586846"/>
                    <a:gd name="connsiteY35" fmla="*/ 358988 h 436918"/>
                    <a:gd name="connsiteX36" fmla="*/ 488012 w 586846"/>
                    <a:gd name="connsiteY36" fmla="*/ 367614 h 436918"/>
                    <a:gd name="connsiteX37" fmla="*/ 475072 w 586846"/>
                    <a:gd name="connsiteY37" fmla="*/ 374084 h 436918"/>
                    <a:gd name="connsiteX38" fmla="*/ 462132 w 586846"/>
                    <a:gd name="connsiteY38" fmla="*/ 382710 h 436918"/>
                    <a:gd name="connsiteX39" fmla="*/ 449193 w 586846"/>
                    <a:gd name="connsiteY39" fmla="*/ 389180 h 436918"/>
                    <a:gd name="connsiteX40" fmla="*/ 434096 w 586846"/>
                    <a:gd name="connsiteY40" fmla="*/ 397806 h 436918"/>
                    <a:gd name="connsiteX41" fmla="*/ 423313 w 586846"/>
                    <a:gd name="connsiteY41" fmla="*/ 406433 h 436918"/>
                    <a:gd name="connsiteX42" fmla="*/ 410374 w 586846"/>
                    <a:gd name="connsiteY42" fmla="*/ 410746 h 436918"/>
                    <a:gd name="connsiteX43" fmla="*/ 401747 w 586846"/>
                    <a:gd name="connsiteY43" fmla="*/ 415059 h 436918"/>
                    <a:gd name="connsiteX44" fmla="*/ 388808 w 586846"/>
                    <a:gd name="connsiteY44" fmla="*/ 419372 h 436918"/>
                    <a:gd name="connsiteX45" fmla="*/ 356459 w 586846"/>
                    <a:gd name="connsiteY45" fmla="*/ 432312 h 436918"/>
                    <a:gd name="connsiteX46" fmla="*/ 278821 w 586846"/>
                    <a:gd name="connsiteY46" fmla="*/ 436625 h 436918"/>
                    <a:gd name="connsiteX47" fmla="*/ 250785 w 586846"/>
                    <a:gd name="connsiteY47" fmla="*/ 410745 h 436918"/>
                    <a:gd name="connsiteX48" fmla="*/ 222749 w 586846"/>
                    <a:gd name="connsiteY48" fmla="*/ 436625 h 436918"/>
                    <a:gd name="connsiteX49" fmla="*/ 214123 w 586846"/>
                    <a:gd name="connsiteY49" fmla="*/ 430155 h 436918"/>
                    <a:gd name="connsiteX50" fmla="*/ 194713 w 586846"/>
                    <a:gd name="connsiteY50" fmla="*/ 415059 h 436918"/>
                    <a:gd name="connsiteX51" fmla="*/ 179617 w 586846"/>
                    <a:gd name="connsiteY51" fmla="*/ 408589 h 436918"/>
                    <a:gd name="connsiteX52" fmla="*/ 170991 w 586846"/>
                    <a:gd name="connsiteY52" fmla="*/ 404276 h 436918"/>
                    <a:gd name="connsiteX53" fmla="*/ 76100 w 586846"/>
                    <a:gd name="connsiteY53" fmla="*/ 279193 h 436918"/>
                    <a:gd name="connsiteX54" fmla="*/ 58847 w 586846"/>
                    <a:gd name="connsiteY54" fmla="*/ 249001 h 436918"/>
                    <a:gd name="connsiteX55" fmla="*/ 50221 w 586846"/>
                    <a:gd name="connsiteY55" fmla="*/ 227435 h 436918"/>
                    <a:gd name="connsiteX56" fmla="*/ 39438 w 586846"/>
                    <a:gd name="connsiteY56" fmla="*/ 210182 h 436918"/>
                    <a:gd name="connsiteX57" fmla="*/ 35125 w 586846"/>
                    <a:gd name="connsiteY57" fmla="*/ 203712 h 436918"/>
                    <a:gd name="connsiteX58" fmla="*/ 26498 w 586846"/>
                    <a:gd name="connsiteY58" fmla="*/ 182146 h 436918"/>
                    <a:gd name="connsiteX59" fmla="*/ 17872 w 586846"/>
                    <a:gd name="connsiteY59" fmla="*/ 162737 h 436918"/>
                    <a:gd name="connsiteX60" fmla="*/ 4932 w 586846"/>
                    <a:gd name="connsiteY60" fmla="*/ 128231 h 436918"/>
                    <a:gd name="connsiteX61" fmla="*/ 2776 w 586846"/>
                    <a:gd name="connsiteY61" fmla="*/ 119605 h 436918"/>
                    <a:gd name="connsiteX62" fmla="*/ 619 w 586846"/>
                    <a:gd name="connsiteY62" fmla="*/ 26871 h 436918"/>
                    <a:gd name="connsiteX0" fmla="*/ 619 w 586846"/>
                    <a:gd name="connsiteY0" fmla="*/ 26871 h 436918"/>
                    <a:gd name="connsiteX1" fmla="*/ 11402 w 586846"/>
                    <a:gd name="connsiteY1" fmla="*/ 24714 h 436918"/>
                    <a:gd name="connsiteX2" fmla="*/ 13559 w 586846"/>
                    <a:gd name="connsiteY2" fmla="*/ 31184 h 436918"/>
                    <a:gd name="connsiteX3" fmla="*/ 15715 w 586846"/>
                    <a:gd name="connsiteY3" fmla="*/ 39810 h 436918"/>
                    <a:gd name="connsiteX4" fmla="*/ 26498 w 586846"/>
                    <a:gd name="connsiteY4" fmla="*/ 50593 h 436918"/>
                    <a:gd name="connsiteX5" fmla="*/ 37281 w 586846"/>
                    <a:gd name="connsiteY5" fmla="*/ 63533 h 436918"/>
                    <a:gd name="connsiteX6" fmla="*/ 45908 w 586846"/>
                    <a:gd name="connsiteY6" fmla="*/ 76472 h 436918"/>
                    <a:gd name="connsiteX7" fmla="*/ 52378 w 586846"/>
                    <a:gd name="connsiteY7" fmla="*/ 87255 h 436918"/>
                    <a:gd name="connsiteX8" fmla="*/ 58847 w 586846"/>
                    <a:gd name="connsiteY8" fmla="*/ 89412 h 436918"/>
                    <a:gd name="connsiteX9" fmla="*/ 73944 w 586846"/>
                    <a:gd name="connsiteY9" fmla="*/ 104508 h 436918"/>
                    <a:gd name="connsiteX10" fmla="*/ 80413 w 586846"/>
                    <a:gd name="connsiteY10" fmla="*/ 106665 h 436918"/>
                    <a:gd name="connsiteX11" fmla="*/ 95510 w 586846"/>
                    <a:gd name="connsiteY11" fmla="*/ 113135 h 436918"/>
                    <a:gd name="connsiteX12" fmla="*/ 104136 w 586846"/>
                    <a:gd name="connsiteY12" fmla="*/ 117448 h 436918"/>
                    <a:gd name="connsiteX13" fmla="*/ 110606 w 586846"/>
                    <a:gd name="connsiteY13" fmla="*/ 119605 h 436918"/>
                    <a:gd name="connsiteX14" fmla="*/ 117076 w 586846"/>
                    <a:gd name="connsiteY14" fmla="*/ 123918 h 436918"/>
                    <a:gd name="connsiteX15" fmla="*/ 183930 w 586846"/>
                    <a:gd name="connsiteY15" fmla="*/ 126074 h 436918"/>
                    <a:gd name="connsiteX16" fmla="*/ 276665 w 586846"/>
                    <a:gd name="connsiteY16" fmla="*/ 121761 h 436918"/>
                    <a:gd name="connsiteX17" fmla="*/ 285291 w 586846"/>
                    <a:gd name="connsiteY17" fmla="*/ 95883 h 436918"/>
                    <a:gd name="connsiteX18" fmla="*/ 306857 w 586846"/>
                    <a:gd name="connsiteY18" fmla="*/ 132544 h 436918"/>
                    <a:gd name="connsiteX19" fmla="*/ 319796 w 586846"/>
                    <a:gd name="connsiteY19" fmla="*/ 143327 h 436918"/>
                    <a:gd name="connsiteX20" fmla="*/ 347833 w 586846"/>
                    <a:gd name="connsiteY20" fmla="*/ 145484 h 436918"/>
                    <a:gd name="connsiteX21" fmla="*/ 382338 w 586846"/>
                    <a:gd name="connsiteY21" fmla="*/ 154110 h 436918"/>
                    <a:gd name="connsiteX22" fmla="*/ 395278 w 586846"/>
                    <a:gd name="connsiteY22" fmla="*/ 158423 h 436918"/>
                    <a:gd name="connsiteX23" fmla="*/ 533300 w 586846"/>
                    <a:gd name="connsiteY23" fmla="*/ 130388 h 436918"/>
                    <a:gd name="connsiteX24" fmla="*/ 585059 w 586846"/>
                    <a:gd name="connsiteY24" fmla="*/ 991 h 436918"/>
                    <a:gd name="connsiteX25" fmla="*/ 574276 w 586846"/>
                    <a:gd name="connsiteY25" fmla="*/ 67846 h 436918"/>
                    <a:gd name="connsiteX26" fmla="*/ 576432 w 586846"/>
                    <a:gd name="connsiteY26" fmla="*/ 143327 h 436918"/>
                    <a:gd name="connsiteX27" fmla="*/ 567806 w 586846"/>
                    <a:gd name="connsiteY27" fmla="*/ 158423 h 436918"/>
                    <a:gd name="connsiteX28" fmla="*/ 576432 w 586846"/>
                    <a:gd name="connsiteY28" fmla="*/ 197242 h 436918"/>
                    <a:gd name="connsiteX29" fmla="*/ 580745 w 586846"/>
                    <a:gd name="connsiteY29" fmla="*/ 203712 h 436918"/>
                    <a:gd name="connsiteX30" fmla="*/ 563493 w 586846"/>
                    <a:gd name="connsiteY30" fmla="*/ 203712 h 436918"/>
                    <a:gd name="connsiteX31" fmla="*/ 548396 w 586846"/>
                    <a:gd name="connsiteY31" fmla="*/ 264096 h 436918"/>
                    <a:gd name="connsiteX32" fmla="*/ 524673 w 586846"/>
                    <a:gd name="connsiteY32" fmla="*/ 320168 h 436918"/>
                    <a:gd name="connsiteX33" fmla="*/ 531144 w 586846"/>
                    <a:gd name="connsiteY33" fmla="*/ 341735 h 436918"/>
                    <a:gd name="connsiteX34" fmla="*/ 522517 w 586846"/>
                    <a:gd name="connsiteY34" fmla="*/ 348205 h 436918"/>
                    <a:gd name="connsiteX35" fmla="*/ 509578 w 586846"/>
                    <a:gd name="connsiteY35" fmla="*/ 358988 h 436918"/>
                    <a:gd name="connsiteX36" fmla="*/ 488012 w 586846"/>
                    <a:gd name="connsiteY36" fmla="*/ 367614 h 436918"/>
                    <a:gd name="connsiteX37" fmla="*/ 475072 w 586846"/>
                    <a:gd name="connsiteY37" fmla="*/ 374084 h 436918"/>
                    <a:gd name="connsiteX38" fmla="*/ 462132 w 586846"/>
                    <a:gd name="connsiteY38" fmla="*/ 382710 h 436918"/>
                    <a:gd name="connsiteX39" fmla="*/ 449193 w 586846"/>
                    <a:gd name="connsiteY39" fmla="*/ 389180 h 436918"/>
                    <a:gd name="connsiteX40" fmla="*/ 434096 w 586846"/>
                    <a:gd name="connsiteY40" fmla="*/ 397806 h 436918"/>
                    <a:gd name="connsiteX41" fmla="*/ 423313 w 586846"/>
                    <a:gd name="connsiteY41" fmla="*/ 406433 h 436918"/>
                    <a:gd name="connsiteX42" fmla="*/ 410374 w 586846"/>
                    <a:gd name="connsiteY42" fmla="*/ 410746 h 436918"/>
                    <a:gd name="connsiteX43" fmla="*/ 401747 w 586846"/>
                    <a:gd name="connsiteY43" fmla="*/ 415059 h 436918"/>
                    <a:gd name="connsiteX44" fmla="*/ 388808 w 586846"/>
                    <a:gd name="connsiteY44" fmla="*/ 419372 h 436918"/>
                    <a:gd name="connsiteX45" fmla="*/ 356459 w 586846"/>
                    <a:gd name="connsiteY45" fmla="*/ 432312 h 436918"/>
                    <a:gd name="connsiteX46" fmla="*/ 278821 w 586846"/>
                    <a:gd name="connsiteY46" fmla="*/ 436625 h 436918"/>
                    <a:gd name="connsiteX47" fmla="*/ 250785 w 586846"/>
                    <a:gd name="connsiteY47" fmla="*/ 410745 h 436918"/>
                    <a:gd name="connsiteX48" fmla="*/ 222749 w 586846"/>
                    <a:gd name="connsiteY48" fmla="*/ 436625 h 436918"/>
                    <a:gd name="connsiteX49" fmla="*/ 214123 w 586846"/>
                    <a:gd name="connsiteY49" fmla="*/ 430155 h 436918"/>
                    <a:gd name="connsiteX50" fmla="*/ 194713 w 586846"/>
                    <a:gd name="connsiteY50" fmla="*/ 415059 h 436918"/>
                    <a:gd name="connsiteX51" fmla="*/ 179617 w 586846"/>
                    <a:gd name="connsiteY51" fmla="*/ 408589 h 436918"/>
                    <a:gd name="connsiteX52" fmla="*/ 76100 w 586846"/>
                    <a:gd name="connsiteY52" fmla="*/ 279193 h 436918"/>
                    <a:gd name="connsiteX53" fmla="*/ 58847 w 586846"/>
                    <a:gd name="connsiteY53" fmla="*/ 249001 h 436918"/>
                    <a:gd name="connsiteX54" fmla="*/ 50221 w 586846"/>
                    <a:gd name="connsiteY54" fmla="*/ 227435 h 436918"/>
                    <a:gd name="connsiteX55" fmla="*/ 39438 w 586846"/>
                    <a:gd name="connsiteY55" fmla="*/ 210182 h 436918"/>
                    <a:gd name="connsiteX56" fmla="*/ 35125 w 586846"/>
                    <a:gd name="connsiteY56" fmla="*/ 203712 h 436918"/>
                    <a:gd name="connsiteX57" fmla="*/ 26498 w 586846"/>
                    <a:gd name="connsiteY57" fmla="*/ 182146 h 436918"/>
                    <a:gd name="connsiteX58" fmla="*/ 17872 w 586846"/>
                    <a:gd name="connsiteY58" fmla="*/ 162737 h 436918"/>
                    <a:gd name="connsiteX59" fmla="*/ 4932 w 586846"/>
                    <a:gd name="connsiteY59" fmla="*/ 128231 h 436918"/>
                    <a:gd name="connsiteX60" fmla="*/ 2776 w 586846"/>
                    <a:gd name="connsiteY60" fmla="*/ 119605 h 436918"/>
                    <a:gd name="connsiteX61" fmla="*/ 619 w 586846"/>
                    <a:gd name="connsiteY61" fmla="*/ 26871 h 436918"/>
                    <a:gd name="connsiteX0" fmla="*/ 619 w 586846"/>
                    <a:gd name="connsiteY0" fmla="*/ 26871 h 436918"/>
                    <a:gd name="connsiteX1" fmla="*/ 11402 w 586846"/>
                    <a:gd name="connsiteY1" fmla="*/ 24714 h 436918"/>
                    <a:gd name="connsiteX2" fmla="*/ 13559 w 586846"/>
                    <a:gd name="connsiteY2" fmla="*/ 31184 h 436918"/>
                    <a:gd name="connsiteX3" fmla="*/ 15715 w 586846"/>
                    <a:gd name="connsiteY3" fmla="*/ 39810 h 436918"/>
                    <a:gd name="connsiteX4" fmla="*/ 26498 w 586846"/>
                    <a:gd name="connsiteY4" fmla="*/ 50593 h 436918"/>
                    <a:gd name="connsiteX5" fmla="*/ 37281 w 586846"/>
                    <a:gd name="connsiteY5" fmla="*/ 63533 h 436918"/>
                    <a:gd name="connsiteX6" fmla="*/ 45908 w 586846"/>
                    <a:gd name="connsiteY6" fmla="*/ 76472 h 436918"/>
                    <a:gd name="connsiteX7" fmla="*/ 52378 w 586846"/>
                    <a:gd name="connsiteY7" fmla="*/ 87255 h 436918"/>
                    <a:gd name="connsiteX8" fmla="*/ 58847 w 586846"/>
                    <a:gd name="connsiteY8" fmla="*/ 89412 h 436918"/>
                    <a:gd name="connsiteX9" fmla="*/ 73944 w 586846"/>
                    <a:gd name="connsiteY9" fmla="*/ 104508 h 436918"/>
                    <a:gd name="connsiteX10" fmla="*/ 80413 w 586846"/>
                    <a:gd name="connsiteY10" fmla="*/ 106665 h 436918"/>
                    <a:gd name="connsiteX11" fmla="*/ 95510 w 586846"/>
                    <a:gd name="connsiteY11" fmla="*/ 113135 h 436918"/>
                    <a:gd name="connsiteX12" fmla="*/ 104136 w 586846"/>
                    <a:gd name="connsiteY12" fmla="*/ 117448 h 436918"/>
                    <a:gd name="connsiteX13" fmla="*/ 110606 w 586846"/>
                    <a:gd name="connsiteY13" fmla="*/ 119605 h 436918"/>
                    <a:gd name="connsiteX14" fmla="*/ 117076 w 586846"/>
                    <a:gd name="connsiteY14" fmla="*/ 123918 h 436918"/>
                    <a:gd name="connsiteX15" fmla="*/ 183930 w 586846"/>
                    <a:gd name="connsiteY15" fmla="*/ 126074 h 436918"/>
                    <a:gd name="connsiteX16" fmla="*/ 276665 w 586846"/>
                    <a:gd name="connsiteY16" fmla="*/ 121761 h 436918"/>
                    <a:gd name="connsiteX17" fmla="*/ 285291 w 586846"/>
                    <a:gd name="connsiteY17" fmla="*/ 95883 h 436918"/>
                    <a:gd name="connsiteX18" fmla="*/ 306857 w 586846"/>
                    <a:gd name="connsiteY18" fmla="*/ 132544 h 436918"/>
                    <a:gd name="connsiteX19" fmla="*/ 319796 w 586846"/>
                    <a:gd name="connsiteY19" fmla="*/ 143327 h 436918"/>
                    <a:gd name="connsiteX20" fmla="*/ 347833 w 586846"/>
                    <a:gd name="connsiteY20" fmla="*/ 145484 h 436918"/>
                    <a:gd name="connsiteX21" fmla="*/ 382338 w 586846"/>
                    <a:gd name="connsiteY21" fmla="*/ 154110 h 436918"/>
                    <a:gd name="connsiteX22" fmla="*/ 395278 w 586846"/>
                    <a:gd name="connsiteY22" fmla="*/ 158423 h 436918"/>
                    <a:gd name="connsiteX23" fmla="*/ 533300 w 586846"/>
                    <a:gd name="connsiteY23" fmla="*/ 130388 h 436918"/>
                    <a:gd name="connsiteX24" fmla="*/ 585059 w 586846"/>
                    <a:gd name="connsiteY24" fmla="*/ 991 h 436918"/>
                    <a:gd name="connsiteX25" fmla="*/ 574276 w 586846"/>
                    <a:gd name="connsiteY25" fmla="*/ 67846 h 436918"/>
                    <a:gd name="connsiteX26" fmla="*/ 576432 w 586846"/>
                    <a:gd name="connsiteY26" fmla="*/ 143327 h 436918"/>
                    <a:gd name="connsiteX27" fmla="*/ 567806 w 586846"/>
                    <a:gd name="connsiteY27" fmla="*/ 158423 h 436918"/>
                    <a:gd name="connsiteX28" fmla="*/ 576432 w 586846"/>
                    <a:gd name="connsiteY28" fmla="*/ 197242 h 436918"/>
                    <a:gd name="connsiteX29" fmla="*/ 580745 w 586846"/>
                    <a:gd name="connsiteY29" fmla="*/ 203712 h 436918"/>
                    <a:gd name="connsiteX30" fmla="*/ 563493 w 586846"/>
                    <a:gd name="connsiteY30" fmla="*/ 203712 h 436918"/>
                    <a:gd name="connsiteX31" fmla="*/ 548396 w 586846"/>
                    <a:gd name="connsiteY31" fmla="*/ 264096 h 436918"/>
                    <a:gd name="connsiteX32" fmla="*/ 524673 w 586846"/>
                    <a:gd name="connsiteY32" fmla="*/ 320168 h 436918"/>
                    <a:gd name="connsiteX33" fmla="*/ 531144 w 586846"/>
                    <a:gd name="connsiteY33" fmla="*/ 341735 h 436918"/>
                    <a:gd name="connsiteX34" fmla="*/ 522517 w 586846"/>
                    <a:gd name="connsiteY34" fmla="*/ 348205 h 436918"/>
                    <a:gd name="connsiteX35" fmla="*/ 509578 w 586846"/>
                    <a:gd name="connsiteY35" fmla="*/ 358988 h 436918"/>
                    <a:gd name="connsiteX36" fmla="*/ 488012 w 586846"/>
                    <a:gd name="connsiteY36" fmla="*/ 367614 h 436918"/>
                    <a:gd name="connsiteX37" fmla="*/ 475072 w 586846"/>
                    <a:gd name="connsiteY37" fmla="*/ 374084 h 436918"/>
                    <a:gd name="connsiteX38" fmla="*/ 462132 w 586846"/>
                    <a:gd name="connsiteY38" fmla="*/ 382710 h 436918"/>
                    <a:gd name="connsiteX39" fmla="*/ 449193 w 586846"/>
                    <a:gd name="connsiteY39" fmla="*/ 389180 h 436918"/>
                    <a:gd name="connsiteX40" fmla="*/ 434096 w 586846"/>
                    <a:gd name="connsiteY40" fmla="*/ 397806 h 436918"/>
                    <a:gd name="connsiteX41" fmla="*/ 423313 w 586846"/>
                    <a:gd name="connsiteY41" fmla="*/ 406433 h 436918"/>
                    <a:gd name="connsiteX42" fmla="*/ 410374 w 586846"/>
                    <a:gd name="connsiteY42" fmla="*/ 410746 h 436918"/>
                    <a:gd name="connsiteX43" fmla="*/ 401747 w 586846"/>
                    <a:gd name="connsiteY43" fmla="*/ 415059 h 436918"/>
                    <a:gd name="connsiteX44" fmla="*/ 388808 w 586846"/>
                    <a:gd name="connsiteY44" fmla="*/ 419372 h 436918"/>
                    <a:gd name="connsiteX45" fmla="*/ 356459 w 586846"/>
                    <a:gd name="connsiteY45" fmla="*/ 432312 h 436918"/>
                    <a:gd name="connsiteX46" fmla="*/ 278821 w 586846"/>
                    <a:gd name="connsiteY46" fmla="*/ 436625 h 436918"/>
                    <a:gd name="connsiteX47" fmla="*/ 250785 w 586846"/>
                    <a:gd name="connsiteY47" fmla="*/ 410745 h 436918"/>
                    <a:gd name="connsiteX48" fmla="*/ 222749 w 586846"/>
                    <a:gd name="connsiteY48" fmla="*/ 436625 h 436918"/>
                    <a:gd name="connsiteX49" fmla="*/ 214123 w 586846"/>
                    <a:gd name="connsiteY49" fmla="*/ 430155 h 436918"/>
                    <a:gd name="connsiteX50" fmla="*/ 194713 w 586846"/>
                    <a:gd name="connsiteY50" fmla="*/ 415059 h 436918"/>
                    <a:gd name="connsiteX51" fmla="*/ 153738 w 586846"/>
                    <a:gd name="connsiteY51" fmla="*/ 389180 h 436918"/>
                    <a:gd name="connsiteX52" fmla="*/ 76100 w 586846"/>
                    <a:gd name="connsiteY52" fmla="*/ 279193 h 436918"/>
                    <a:gd name="connsiteX53" fmla="*/ 58847 w 586846"/>
                    <a:gd name="connsiteY53" fmla="*/ 249001 h 436918"/>
                    <a:gd name="connsiteX54" fmla="*/ 50221 w 586846"/>
                    <a:gd name="connsiteY54" fmla="*/ 227435 h 436918"/>
                    <a:gd name="connsiteX55" fmla="*/ 39438 w 586846"/>
                    <a:gd name="connsiteY55" fmla="*/ 210182 h 436918"/>
                    <a:gd name="connsiteX56" fmla="*/ 35125 w 586846"/>
                    <a:gd name="connsiteY56" fmla="*/ 203712 h 436918"/>
                    <a:gd name="connsiteX57" fmla="*/ 26498 w 586846"/>
                    <a:gd name="connsiteY57" fmla="*/ 182146 h 436918"/>
                    <a:gd name="connsiteX58" fmla="*/ 17872 w 586846"/>
                    <a:gd name="connsiteY58" fmla="*/ 162737 h 436918"/>
                    <a:gd name="connsiteX59" fmla="*/ 4932 w 586846"/>
                    <a:gd name="connsiteY59" fmla="*/ 128231 h 436918"/>
                    <a:gd name="connsiteX60" fmla="*/ 2776 w 586846"/>
                    <a:gd name="connsiteY60" fmla="*/ 119605 h 436918"/>
                    <a:gd name="connsiteX61" fmla="*/ 619 w 586846"/>
                    <a:gd name="connsiteY61" fmla="*/ 26871 h 436918"/>
                    <a:gd name="connsiteX0" fmla="*/ 619 w 586846"/>
                    <a:gd name="connsiteY0" fmla="*/ 26871 h 436918"/>
                    <a:gd name="connsiteX1" fmla="*/ 11402 w 586846"/>
                    <a:gd name="connsiteY1" fmla="*/ 24714 h 436918"/>
                    <a:gd name="connsiteX2" fmla="*/ 13559 w 586846"/>
                    <a:gd name="connsiteY2" fmla="*/ 31184 h 436918"/>
                    <a:gd name="connsiteX3" fmla="*/ 15715 w 586846"/>
                    <a:gd name="connsiteY3" fmla="*/ 39810 h 436918"/>
                    <a:gd name="connsiteX4" fmla="*/ 26498 w 586846"/>
                    <a:gd name="connsiteY4" fmla="*/ 50593 h 436918"/>
                    <a:gd name="connsiteX5" fmla="*/ 37281 w 586846"/>
                    <a:gd name="connsiteY5" fmla="*/ 63533 h 436918"/>
                    <a:gd name="connsiteX6" fmla="*/ 45908 w 586846"/>
                    <a:gd name="connsiteY6" fmla="*/ 76472 h 436918"/>
                    <a:gd name="connsiteX7" fmla="*/ 52378 w 586846"/>
                    <a:gd name="connsiteY7" fmla="*/ 87255 h 436918"/>
                    <a:gd name="connsiteX8" fmla="*/ 58847 w 586846"/>
                    <a:gd name="connsiteY8" fmla="*/ 89412 h 436918"/>
                    <a:gd name="connsiteX9" fmla="*/ 73944 w 586846"/>
                    <a:gd name="connsiteY9" fmla="*/ 104508 h 436918"/>
                    <a:gd name="connsiteX10" fmla="*/ 80413 w 586846"/>
                    <a:gd name="connsiteY10" fmla="*/ 106665 h 436918"/>
                    <a:gd name="connsiteX11" fmla="*/ 95510 w 586846"/>
                    <a:gd name="connsiteY11" fmla="*/ 113135 h 436918"/>
                    <a:gd name="connsiteX12" fmla="*/ 104136 w 586846"/>
                    <a:gd name="connsiteY12" fmla="*/ 117448 h 436918"/>
                    <a:gd name="connsiteX13" fmla="*/ 110606 w 586846"/>
                    <a:gd name="connsiteY13" fmla="*/ 119605 h 436918"/>
                    <a:gd name="connsiteX14" fmla="*/ 117076 w 586846"/>
                    <a:gd name="connsiteY14" fmla="*/ 123918 h 436918"/>
                    <a:gd name="connsiteX15" fmla="*/ 183930 w 586846"/>
                    <a:gd name="connsiteY15" fmla="*/ 126074 h 436918"/>
                    <a:gd name="connsiteX16" fmla="*/ 276665 w 586846"/>
                    <a:gd name="connsiteY16" fmla="*/ 121761 h 436918"/>
                    <a:gd name="connsiteX17" fmla="*/ 285291 w 586846"/>
                    <a:gd name="connsiteY17" fmla="*/ 95883 h 436918"/>
                    <a:gd name="connsiteX18" fmla="*/ 306857 w 586846"/>
                    <a:gd name="connsiteY18" fmla="*/ 132544 h 436918"/>
                    <a:gd name="connsiteX19" fmla="*/ 319796 w 586846"/>
                    <a:gd name="connsiteY19" fmla="*/ 143327 h 436918"/>
                    <a:gd name="connsiteX20" fmla="*/ 347833 w 586846"/>
                    <a:gd name="connsiteY20" fmla="*/ 145484 h 436918"/>
                    <a:gd name="connsiteX21" fmla="*/ 382338 w 586846"/>
                    <a:gd name="connsiteY21" fmla="*/ 154110 h 436918"/>
                    <a:gd name="connsiteX22" fmla="*/ 395278 w 586846"/>
                    <a:gd name="connsiteY22" fmla="*/ 158423 h 436918"/>
                    <a:gd name="connsiteX23" fmla="*/ 533300 w 586846"/>
                    <a:gd name="connsiteY23" fmla="*/ 130388 h 436918"/>
                    <a:gd name="connsiteX24" fmla="*/ 585059 w 586846"/>
                    <a:gd name="connsiteY24" fmla="*/ 991 h 436918"/>
                    <a:gd name="connsiteX25" fmla="*/ 574276 w 586846"/>
                    <a:gd name="connsiteY25" fmla="*/ 67846 h 436918"/>
                    <a:gd name="connsiteX26" fmla="*/ 576432 w 586846"/>
                    <a:gd name="connsiteY26" fmla="*/ 143327 h 436918"/>
                    <a:gd name="connsiteX27" fmla="*/ 567806 w 586846"/>
                    <a:gd name="connsiteY27" fmla="*/ 158423 h 436918"/>
                    <a:gd name="connsiteX28" fmla="*/ 576432 w 586846"/>
                    <a:gd name="connsiteY28" fmla="*/ 197242 h 436918"/>
                    <a:gd name="connsiteX29" fmla="*/ 580745 w 586846"/>
                    <a:gd name="connsiteY29" fmla="*/ 203712 h 436918"/>
                    <a:gd name="connsiteX30" fmla="*/ 563493 w 586846"/>
                    <a:gd name="connsiteY30" fmla="*/ 203712 h 436918"/>
                    <a:gd name="connsiteX31" fmla="*/ 548396 w 586846"/>
                    <a:gd name="connsiteY31" fmla="*/ 264096 h 436918"/>
                    <a:gd name="connsiteX32" fmla="*/ 524673 w 586846"/>
                    <a:gd name="connsiteY32" fmla="*/ 320168 h 436918"/>
                    <a:gd name="connsiteX33" fmla="*/ 531144 w 586846"/>
                    <a:gd name="connsiteY33" fmla="*/ 341735 h 436918"/>
                    <a:gd name="connsiteX34" fmla="*/ 522517 w 586846"/>
                    <a:gd name="connsiteY34" fmla="*/ 348205 h 436918"/>
                    <a:gd name="connsiteX35" fmla="*/ 509578 w 586846"/>
                    <a:gd name="connsiteY35" fmla="*/ 358988 h 436918"/>
                    <a:gd name="connsiteX36" fmla="*/ 488012 w 586846"/>
                    <a:gd name="connsiteY36" fmla="*/ 367614 h 436918"/>
                    <a:gd name="connsiteX37" fmla="*/ 475072 w 586846"/>
                    <a:gd name="connsiteY37" fmla="*/ 374084 h 436918"/>
                    <a:gd name="connsiteX38" fmla="*/ 462132 w 586846"/>
                    <a:gd name="connsiteY38" fmla="*/ 382710 h 436918"/>
                    <a:gd name="connsiteX39" fmla="*/ 449193 w 586846"/>
                    <a:gd name="connsiteY39" fmla="*/ 389180 h 436918"/>
                    <a:gd name="connsiteX40" fmla="*/ 434096 w 586846"/>
                    <a:gd name="connsiteY40" fmla="*/ 397806 h 436918"/>
                    <a:gd name="connsiteX41" fmla="*/ 423313 w 586846"/>
                    <a:gd name="connsiteY41" fmla="*/ 406433 h 436918"/>
                    <a:gd name="connsiteX42" fmla="*/ 410374 w 586846"/>
                    <a:gd name="connsiteY42" fmla="*/ 410746 h 436918"/>
                    <a:gd name="connsiteX43" fmla="*/ 401747 w 586846"/>
                    <a:gd name="connsiteY43" fmla="*/ 415059 h 436918"/>
                    <a:gd name="connsiteX44" fmla="*/ 388808 w 586846"/>
                    <a:gd name="connsiteY44" fmla="*/ 419372 h 436918"/>
                    <a:gd name="connsiteX45" fmla="*/ 356459 w 586846"/>
                    <a:gd name="connsiteY45" fmla="*/ 432312 h 436918"/>
                    <a:gd name="connsiteX46" fmla="*/ 278821 w 586846"/>
                    <a:gd name="connsiteY46" fmla="*/ 436625 h 436918"/>
                    <a:gd name="connsiteX47" fmla="*/ 250785 w 586846"/>
                    <a:gd name="connsiteY47" fmla="*/ 410745 h 436918"/>
                    <a:gd name="connsiteX48" fmla="*/ 222749 w 586846"/>
                    <a:gd name="connsiteY48" fmla="*/ 436625 h 436918"/>
                    <a:gd name="connsiteX49" fmla="*/ 194713 w 586846"/>
                    <a:gd name="connsiteY49" fmla="*/ 415059 h 436918"/>
                    <a:gd name="connsiteX50" fmla="*/ 153738 w 586846"/>
                    <a:gd name="connsiteY50" fmla="*/ 389180 h 436918"/>
                    <a:gd name="connsiteX51" fmla="*/ 76100 w 586846"/>
                    <a:gd name="connsiteY51" fmla="*/ 279193 h 436918"/>
                    <a:gd name="connsiteX52" fmla="*/ 58847 w 586846"/>
                    <a:gd name="connsiteY52" fmla="*/ 249001 h 436918"/>
                    <a:gd name="connsiteX53" fmla="*/ 50221 w 586846"/>
                    <a:gd name="connsiteY53" fmla="*/ 227435 h 436918"/>
                    <a:gd name="connsiteX54" fmla="*/ 39438 w 586846"/>
                    <a:gd name="connsiteY54" fmla="*/ 210182 h 436918"/>
                    <a:gd name="connsiteX55" fmla="*/ 35125 w 586846"/>
                    <a:gd name="connsiteY55" fmla="*/ 203712 h 436918"/>
                    <a:gd name="connsiteX56" fmla="*/ 26498 w 586846"/>
                    <a:gd name="connsiteY56" fmla="*/ 182146 h 436918"/>
                    <a:gd name="connsiteX57" fmla="*/ 17872 w 586846"/>
                    <a:gd name="connsiteY57" fmla="*/ 162737 h 436918"/>
                    <a:gd name="connsiteX58" fmla="*/ 4932 w 586846"/>
                    <a:gd name="connsiteY58" fmla="*/ 128231 h 436918"/>
                    <a:gd name="connsiteX59" fmla="*/ 2776 w 586846"/>
                    <a:gd name="connsiteY59" fmla="*/ 119605 h 436918"/>
                    <a:gd name="connsiteX60" fmla="*/ 619 w 586846"/>
                    <a:gd name="connsiteY60" fmla="*/ 26871 h 436918"/>
                    <a:gd name="connsiteX0" fmla="*/ 619 w 586846"/>
                    <a:gd name="connsiteY0" fmla="*/ 26871 h 436918"/>
                    <a:gd name="connsiteX1" fmla="*/ 11402 w 586846"/>
                    <a:gd name="connsiteY1" fmla="*/ 24714 h 436918"/>
                    <a:gd name="connsiteX2" fmla="*/ 13559 w 586846"/>
                    <a:gd name="connsiteY2" fmla="*/ 31184 h 436918"/>
                    <a:gd name="connsiteX3" fmla="*/ 15715 w 586846"/>
                    <a:gd name="connsiteY3" fmla="*/ 39810 h 436918"/>
                    <a:gd name="connsiteX4" fmla="*/ 26498 w 586846"/>
                    <a:gd name="connsiteY4" fmla="*/ 50593 h 436918"/>
                    <a:gd name="connsiteX5" fmla="*/ 37281 w 586846"/>
                    <a:gd name="connsiteY5" fmla="*/ 63533 h 436918"/>
                    <a:gd name="connsiteX6" fmla="*/ 45908 w 586846"/>
                    <a:gd name="connsiteY6" fmla="*/ 76472 h 436918"/>
                    <a:gd name="connsiteX7" fmla="*/ 52378 w 586846"/>
                    <a:gd name="connsiteY7" fmla="*/ 87255 h 436918"/>
                    <a:gd name="connsiteX8" fmla="*/ 58847 w 586846"/>
                    <a:gd name="connsiteY8" fmla="*/ 89412 h 436918"/>
                    <a:gd name="connsiteX9" fmla="*/ 73944 w 586846"/>
                    <a:gd name="connsiteY9" fmla="*/ 104508 h 436918"/>
                    <a:gd name="connsiteX10" fmla="*/ 80413 w 586846"/>
                    <a:gd name="connsiteY10" fmla="*/ 106665 h 436918"/>
                    <a:gd name="connsiteX11" fmla="*/ 95510 w 586846"/>
                    <a:gd name="connsiteY11" fmla="*/ 113135 h 436918"/>
                    <a:gd name="connsiteX12" fmla="*/ 104136 w 586846"/>
                    <a:gd name="connsiteY12" fmla="*/ 117448 h 436918"/>
                    <a:gd name="connsiteX13" fmla="*/ 110606 w 586846"/>
                    <a:gd name="connsiteY13" fmla="*/ 119605 h 436918"/>
                    <a:gd name="connsiteX14" fmla="*/ 117076 w 586846"/>
                    <a:gd name="connsiteY14" fmla="*/ 123918 h 436918"/>
                    <a:gd name="connsiteX15" fmla="*/ 183930 w 586846"/>
                    <a:gd name="connsiteY15" fmla="*/ 126074 h 436918"/>
                    <a:gd name="connsiteX16" fmla="*/ 276665 w 586846"/>
                    <a:gd name="connsiteY16" fmla="*/ 121761 h 436918"/>
                    <a:gd name="connsiteX17" fmla="*/ 285291 w 586846"/>
                    <a:gd name="connsiteY17" fmla="*/ 95883 h 436918"/>
                    <a:gd name="connsiteX18" fmla="*/ 306857 w 586846"/>
                    <a:gd name="connsiteY18" fmla="*/ 132544 h 436918"/>
                    <a:gd name="connsiteX19" fmla="*/ 319796 w 586846"/>
                    <a:gd name="connsiteY19" fmla="*/ 143327 h 436918"/>
                    <a:gd name="connsiteX20" fmla="*/ 347833 w 586846"/>
                    <a:gd name="connsiteY20" fmla="*/ 145484 h 436918"/>
                    <a:gd name="connsiteX21" fmla="*/ 382338 w 586846"/>
                    <a:gd name="connsiteY21" fmla="*/ 154110 h 436918"/>
                    <a:gd name="connsiteX22" fmla="*/ 395278 w 586846"/>
                    <a:gd name="connsiteY22" fmla="*/ 158423 h 436918"/>
                    <a:gd name="connsiteX23" fmla="*/ 533300 w 586846"/>
                    <a:gd name="connsiteY23" fmla="*/ 130388 h 436918"/>
                    <a:gd name="connsiteX24" fmla="*/ 585059 w 586846"/>
                    <a:gd name="connsiteY24" fmla="*/ 991 h 436918"/>
                    <a:gd name="connsiteX25" fmla="*/ 574276 w 586846"/>
                    <a:gd name="connsiteY25" fmla="*/ 67846 h 436918"/>
                    <a:gd name="connsiteX26" fmla="*/ 576432 w 586846"/>
                    <a:gd name="connsiteY26" fmla="*/ 143327 h 436918"/>
                    <a:gd name="connsiteX27" fmla="*/ 567806 w 586846"/>
                    <a:gd name="connsiteY27" fmla="*/ 158423 h 436918"/>
                    <a:gd name="connsiteX28" fmla="*/ 576432 w 586846"/>
                    <a:gd name="connsiteY28" fmla="*/ 197242 h 436918"/>
                    <a:gd name="connsiteX29" fmla="*/ 580745 w 586846"/>
                    <a:gd name="connsiteY29" fmla="*/ 203712 h 436918"/>
                    <a:gd name="connsiteX30" fmla="*/ 563493 w 586846"/>
                    <a:gd name="connsiteY30" fmla="*/ 203712 h 436918"/>
                    <a:gd name="connsiteX31" fmla="*/ 548396 w 586846"/>
                    <a:gd name="connsiteY31" fmla="*/ 264096 h 436918"/>
                    <a:gd name="connsiteX32" fmla="*/ 524673 w 586846"/>
                    <a:gd name="connsiteY32" fmla="*/ 320168 h 436918"/>
                    <a:gd name="connsiteX33" fmla="*/ 531144 w 586846"/>
                    <a:gd name="connsiteY33" fmla="*/ 341735 h 436918"/>
                    <a:gd name="connsiteX34" fmla="*/ 522517 w 586846"/>
                    <a:gd name="connsiteY34" fmla="*/ 348205 h 436918"/>
                    <a:gd name="connsiteX35" fmla="*/ 509578 w 586846"/>
                    <a:gd name="connsiteY35" fmla="*/ 358988 h 436918"/>
                    <a:gd name="connsiteX36" fmla="*/ 488012 w 586846"/>
                    <a:gd name="connsiteY36" fmla="*/ 367614 h 436918"/>
                    <a:gd name="connsiteX37" fmla="*/ 475072 w 586846"/>
                    <a:gd name="connsiteY37" fmla="*/ 374084 h 436918"/>
                    <a:gd name="connsiteX38" fmla="*/ 462132 w 586846"/>
                    <a:gd name="connsiteY38" fmla="*/ 382710 h 436918"/>
                    <a:gd name="connsiteX39" fmla="*/ 449193 w 586846"/>
                    <a:gd name="connsiteY39" fmla="*/ 389180 h 436918"/>
                    <a:gd name="connsiteX40" fmla="*/ 434096 w 586846"/>
                    <a:gd name="connsiteY40" fmla="*/ 397806 h 436918"/>
                    <a:gd name="connsiteX41" fmla="*/ 423313 w 586846"/>
                    <a:gd name="connsiteY41" fmla="*/ 406433 h 436918"/>
                    <a:gd name="connsiteX42" fmla="*/ 410374 w 586846"/>
                    <a:gd name="connsiteY42" fmla="*/ 410746 h 436918"/>
                    <a:gd name="connsiteX43" fmla="*/ 401747 w 586846"/>
                    <a:gd name="connsiteY43" fmla="*/ 415059 h 436918"/>
                    <a:gd name="connsiteX44" fmla="*/ 388808 w 586846"/>
                    <a:gd name="connsiteY44" fmla="*/ 419372 h 436918"/>
                    <a:gd name="connsiteX45" fmla="*/ 356459 w 586846"/>
                    <a:gd name="connsiteY45" fmla="*/ 432312 h 436918"/>
                    <a:gd name="connsiteX46" fmla="*/ 278821 w 586846"/>
                    <a:gd name="connsiteY46" fmla="*/ 436625 h 436918"/>
                    <a:gd name="connsiteX47" fmla="*/ 250785 w 586846"/>
                    <a:gd name="connsiteY47" fmla="*/ 410745 h 436918"/>
                    <a:gd name="connsiteX48" fmla="*/ 222749 w 586846"/>
                    <a:gd name="connsiteY48" fmla="*/ 436625 h 436918"/>
                    <a:gd name="connsiteX49" fmla="*/ 153738 w 586846"/>
                    <a:gd name="connsiteY49" fmla="*/ 389180 h 436918"/>
                    <a:gd name="connsiteX50" fmla="*/ 76100 w 586846"/>
                    <a:gd name="connsiteY50" fmla="*/ 279193 h 436918"/>
                    <a:gd name="connsiteX51" fmla="*/ 58847 w 586846"/>
                    <a:gd name="connsiteY51" fmla="*/ 249001 h 436918"/>
                    <a:gd name="connsiteX52" fmla="*/ 50221 w 586846"/>
                    <a:gd name="connsiteY52" fmla="*/ 227435 h 436918"/>
                    <a:gd name="connsiteX53" fmla="*/ 39438 w 586846"/>
                    <a:gd name="connsiteY53" fmla="*/ 210182 h 436918"/>
                    <a:gd name="connsiteX54" fmla="*/ 35125 w 586846"/>
                    <a:gd name="connsiteY54" fmla="*/ 203712 h 436918"/>
                    <a:gd name="connsiteX55" fmla="*/ 26498 w 586846"/>
                    <a:gd name="connsiteY55" fmla="*/ 182146 h 436918"/>
                    <a:gd name="connsiteX56" fmla="*/ 17872 w 586846"/>
                    <a:gd name="connsiteY56" fmla="*/ 162737 h 436918"/>
                    <a:gd name="connsiteX57" fmla="*/ 4932 w 586846"/>
                    <a:gd name="connsiteY57" fmla="*/ 128231 h 436918"/>
                    <a:gd name="connsiteX58" fmla="*/ 2776 w 586846"/>
                    <a:gd name="connsiteY58" fmla="*/ 119605 h 436918"/>
                    <a:gd name="connsiteX59" fmla="*/ 619 w 586846"/>
                    <a:gd name="connsiteY59" fmla="*/ 26871 h 436918"/>
                    <a:gd name="connsiteX0" fmla="*/ 619 w 586846"/>
                    <a:gd name="connsiteY0" fmla="*/ 26871 h 436700"/>
                    <a:gd name="connsiteX1" fmla="*/ 11402 w 586846"/>
                    <a:gd name="connsiteY1" fmla="*/ 24714 h 436700"/>
                    <a:gd name="connsiteX2" fmla="*/ 13559 w 586846"/>
                    <a:gd name="connsiteY2" fmla="*/ 31184 h 436700"/>
                    <a:gd name="connsiteX3" fmla="*/ 15715 w 586846"/>
                    <a:gd name="connsiteY3" fmla="*/ 39810 h 436700"/>
                    <a:gd name="connsiteX4" fmla="*/ 26498 w 586846"/>
                    <a:gd name="connsiteY4" fmla="*/ 50593 h 436700"/>
                    <a:gd name="connsiteX5" fmla="*/ 37281 w 586846"/>
                    <a:gd name="connsiteY5" fmla="*/ 63533 h 436700"/>
                    <a:gd name="connsiteX6" fmla="*/ 45908 w 586846"/>
                    <a:gd name="connsiteY6" fmla="*/ 76472 h 436700"/>
                    <a:gd name="connsiteX7" fmla="*/ 52378 w 586846"/>
                    <a:gd name="connsiteY7" fmla="*/ 87255 h 436700"/>
                    <a:gd name="connsiteX8" fmla="*/ 58847 w 586846"/>
                    <a:gd name="connsiteY8" fmla="*/ 89412 h 436700"/>
                    <a:gd name="connsiteX9" fmla="*/ 73944 w 586846"/>
                    <a:gd name="connsiteY9" fmla="*/ 104508 h 436700"/>
                    <a:gd name="connsiteX10" fmla="*/ 80413 w 586846"/>
                    <a:gd name="connsiteY10" fmla="*/ 106665 h 436700"/>
                    <a:gd name="connsiteX11" fmla="*/ 95510 w 586846"/>
                    <a:gd name="connsiteY11" fmla="*/ 113135 h 436700"/>
                    <a:gd name="connsiteX12" fmla="*/ 104136 w 586846"/>
                    <a:gd name="connsiteY12" fmla="*/ 117448 h 436700"/>
                    <a:gd name="connsiteX13" fmla="*/ 110606 w 586846"/>
                    <a:gd name="connsiteY13" fmla="*/ 119605 h 436700"/>
                    <a:gd name="connsiteX14" fmla="*/ 117076 w 586846"/>
                    <a:gd name="connsiteY14" fmla="*/ 123918 h 436700"/>
                    <a:gd name="connsiteX15" fmla="*/ 183930 w 586846"/>
                    <a:gd name="connsiteY15" fmla="*/ 126074 h 436700"/>
                    <a:gd name="connsiteX16" fmla="*/ 276665 w 586846"/>
                    <a:gd name="connsiteY16" fmla="*/ 121761 h 436700"/>
                    <a:gd name="connsiteX17" fmla="*/ 285291 w 586846"/>
                    <a:gd name="connsiteY17" fmla="*/ 95883 h 436700"/>
                    <a:gd name="connsiteX18" fmla="*/ 306857 w 586846"/>
                    <a:gd name="connsiteY18" fmla="*/ 132544 h 436700"/>
                    <a:gd name="connsiteX19" fmla="*/ 319796 w 586846"/>
                    <a:gd name="connsiteY19" fmla="*/ 143327 h 436700"/>
                    <a:gd name="connsiteX20" fmla="*/ 347833 w 586846"/>
                    <a:gd name="connsiteY20" fmla="*/ 145484 h 436700"/>
                    <a:gd name="connsiteX21" fmla="*/ 382338 w 586846"/>
                    <a:gd name="connsiteY21" fmla="*/ 154110 h 436700"/>
                    <a:gd name="connsiteX22" fmla="*/ 395278 w 586846"/>
                    <a:gd name="connsiteY22" fmla="*/ 158423 h 436700"/>
                    <a:gd name="connsiteX23" fmla="*/ 533300 w 586846"/>
                    <a:gd name="connsiteY23" fmla="*/ 130388 h 436700"/>
                    <a:gd name="connsiteX24" fmla="*/ 585059 w 586846"/>
                    <a:gd name="connsiteY24" fmla="*/ 991 h 436700"/>
                    <a:gd name="connsiteX25" fmla="*/ 574276 w 586846"/>
                    <a:gd name="connsiteY25" fmla="*/ 67846 h 436700"/>
                    <a:gd name="connsiteX26" fmla="*/ 576432 w 586846"/>
                    <a:gd name="connsiteY26" fmla="*/ 143327 h 436700"/>
                    <a:gd name="connsiteX27" fmla="*/ 567806 w 586846"/>
                    <a:gd name="connsiteY27" fmla="*/ 158423 h 436700"/>
                    <a:gd name="connsiteX28" fmla="*/ 576432 w 586846"/>
                    <a:gd name="connsiteY28" fmla="*/ 197242 h 436700"/>
                    <a:gd name="connsiteX29" fmla="*/ 580745 w 586846"/>
                    <a:gd name="connsiteY29" fmla="*/ 203712 h 436700"/>
                    <a:gd name="connsiteX30" fmla="*/ 563493 w 586846"/>
                    <a:gd name="connsiteY30" fmla="*/ 203712 h 436700"/>
                    <a:gd name="connsiteX31" fmla="*/ 548396 w 586846"/>
                    <a:gd name="connsiteY31" fmla="*/ 264096 h 436700"/>
                    <a:gd name="connsiteX32" fmla="*/ 524673 w 586846"/>
                    <a:gd name="connsiteY32" fmla="*/ 320168 h 436700"/>
                    <a:gd name="connsiteX33" fmla="*/ 531144 w 586846"/>
                    <a:gd name="connsiteY33" fmla="*/ 341735 h 436700"/>
                    <a:gd name="connsiteX34" fmla="*/ 522517 w 586846"/>
                    <a:gd name="connsiteY34" fmla="*/ 348205 h 436700"/>
                    <a:gd name="connsiteX35" fmla="*/ 509578 w 586846"/>
                    <a:gd name="connsiteY35" fmla="*/ 358988 h 436700"/>
                    <a:gd name="connsiteX36" fmla="*/ 488012 w 586846"/>
                    <a:gd name="connsiteY36" fmla="*/ 367614 h 436700"/>
                    <a:gd name="connsiteX37" fmla="*/ 475072 w 586846"/>
                    <a:gd name="connsiteY37" fmla="*/ 374084 h 436700"/>
                    <a:gd name="connsiteX38" fmla="*/ 462132 w 586846"/>
                    <a:gd name="connsiteY38" fmla="*/ 382710 h 436700"/>
                    <a:gd name="connsiteX39" fmla="*/ 449193 w 586846"/>
                    <a:gd name="connsiteY39" fmla="*/ 389180 h 436700"/>
                    <a:gd name="connsiteX40" fmla="*/ 434096 w 586846"/>
                    <a:gd name="connsiteY40" fmla="*/ 397806 h 436700"/>
                    <a:gd name="connsiteX41" fmla="*/ 423313 w 586846"/>
                    <a:gd name="connsiteY41" fmla="*/ 406433 h 436700"/>
                    <a:gd name="connsiteX42" fmla="*/ 410374 w 586846"/>
                    <a:gd name="connsiteY42" fmla="*/ 410746 h 436700"/>
                    <a:gd name="connsiteX43" fmla="*/ 401747 w 586846"/>
                    <a:gd name="connsiteY43" fmla="*/ 415059 h 436700"/>
                    <a:gd name="connsiteX44" fmla="*/ 388808 w 586846"/>
                    <a:gd name="connsiteY44" fmla="*/ 419372 h 436700"/>
                    <a:gd name="connsiteX45" fmla="*/ 356459 w 586846"/>
                    <a:gd name="connsiteY45" fmla="*/ 432312 h 436700"/>
                    <a:gd name="connsiteX46" fmla="*/ 278821 w 586846"/>
                    <a:gd name="connsiteY46" fmla="*/ 436625 h 436700"/>
                    <a:gd name="connsiteX47" fmla="*/ 250785 w 586846"/>
                    <a:gd name="connsiteY47" fmla="*/ 410745 h 436700"/>
                    <a:gd name="connsiteX48" fmla="*/ 153738 w 586846"/>
                    <a:gd name="connsiteY48" fmla="*/ 389180 h 436700"/>
                    <a:gd name="connsiteX49" fmla="*/ 76100 w 586846"/>
                    <a:gd name="connsiteY49" fmla="*/ 279193 h 436700"/>
                    <a:gd name="connsiteX50" fmla="*/ 58847 w 586846"/>
                    <a:gd name="connsiteY50" fmla="*/ 249001 h 436700"/>
                    <a:gd name="connsiteX51" fmla="*/ 50221 w 586846"/>
                    <a:gd name="connsiteY51" fmla="*/ 227435 h 436700"/>
                    <a:gd name="connsiteX52" fmla="*/ 39438 w 586846"/>
                    <a:gd name="connsiteY52" fmla="*/ 210182 h 436700"/>
                    <a:gd name="connsiteX53" fmla="*/ 35125 w 586846"/>
                    <a:gd name="connsiteY53" fmla="*/ 203712 h 436700"/>
                    <a:gd name="connsiteX54" fmla="*/ 26498 w 586846"/>
                    <a:gd name="connsiteY54" fmla="*/ 182146 h 436700"/>
                    <a:gd name="connsiteX55" fmla="*/ 17872 w 586846"/>
                    <a:gd name="connsiteY55" fmla="*/ 162737 h 436700"/>
                    <a:gd name="connsiteX56" fmla="*/ 4932 w 586846"/>
                    <a:gd name="connsiteY56" fmla="*/ 128231 h 436700"/>
                    <a:gd name="connsiteX57" fmla="*/ 2776 w 586846"/>
                    <a:gd name="connsiteY57" fmla="*/ 119605 h 436700"/>
                    <a:gd name="connsiteX58" fmla="*/ 619 w 586846"/>
                    <a:gd name="connsiteY58" fmla="*/ 26871 h 436700"/>
                    <a:gd name="connsiteX0" fmla="*/ 619 w 586846"/>
                    <a:gd name="connsiteY0" fmla="*/ 26871 h 436707"/>
                    <a:gd name="connsiteX1" fmla="*/ 11402 w 586846"/>
                    <a:gd name="connsiteY1" fmla="*/ 24714 h 436707"/>
                    <a:gd name="connsiteX2" fmla="*/ 13559 w 586846"/>
                    <a:gd name="connsiteY2" fmla="*/ 31184 h 436707"/>
                    <a:gd name="connsiteX3" fmla="*/ 15715 w 586846"/>
                    <a:gd name="connsiteY3" fmla="*/ 39810 h 436707"/>
                    <a:gd name="connsiteX4" fmla="*/ 26498 w 586846"/>
                    <a:gd name="connsiteY4" fmla="*/ 50593 h 436707"/>
                    <a:gd name="connsiteX5" fmla="*/ 37281 w 586846"/>
                    <a:gd name="connsiteY5" fmla="*/ 63533 h 436707"/>
                    <a:gd name="connsiteX6" fmla="*/ 45908 w 586846"/>
                    <a:gd name="connsiteY6" fmla="*/ 76472 h 436707"/>
                    <a:gd name="connsiteX7" fmla="*/ 52378 w 586846"/>
                    <a:gd name="connsiteY7" fmla="*/ 87255 h 436707"/>
                    <a:gd name="connsiteX8" fmla="*/ 58847 w 586846"/>
                    <a:gd name="connsiteY8" fmla="*/ 89412 h 436707"/>
                    <a:gd name="connsiteX9" fmla="*/ 73944 w 586846"/>
                    <a:gd name="connsiteY9" fmla="*/ 104508 h 436707"/>
                    <a:gd name="connsiteX10" fmla="*/ 80413 w 586846"/>
                    <a:gd name="connsiteY10" fmla="*/ 106665 h 436707"/>
                    <a:gd name="connsiteX11" fmla="*/ 95510 w 586846"/>
                    <a:gd name="connsiteY11" fmla="*/ 113135 h 436707"/>
                    <a:gd name="connsiteX12" fmla="*/ 104136 w 586846"/>
                    <a:gd name="connsiteY12" fmla="*/ 117448 h 436707"/>
                    <a:gd name="connsiteX13" fmla="*/ 110606 w 586846"/>
                    <a:gd name="connsiteY13" fmla="*/ 119605 h 436707"/>
                    <a:gd name="connsiteX14" fmla="*/ 117076 w 586846"/>
                    <a:gd name="connsiteY14" fmla="*/ 123918 h 436707"/>
                    <a:gd name="connsiteX15" fmla="*/ 183930 w 586846"/>
                    <a:gd name="connsiteY15" fmla="*/ 126074 h 436707"/>
                    <a:gd name="connsiteX16" fmla="*/ 276665 w 586846"/>
                    <a:gd name="connsiteY16" fmla="*/ 121761 h 436707"/>
                    <a:gd name="connsiteX17" fmla="*/ 285291 w 586846"/>
                    <a:gd name="connsiteY17" fmla="*/ 95883 h 436707"/>
                    <a:gd name="connsiteX18" fmla="*/ 306857 w 586846"/>
                    <a:gd name="connsiteY18" fmla="*/ 132544 h 436707"/>
                    <a:gd name="connsiteX19" fmla="*/ 319796 w 586846"/>
                    <a:gd name="connsiteY19" fmla="*/ 143327 h 436707"/>
                    <a:gd name="connsiteX20" fmla="*/ 347833 w 586846"/>
                    <a:gd name="connsiteY20" fmla="*/ 145484 h 436707"/>
                    <a:gd name="connsiteX21" fmla="*/ 382338 w 586846"/>
                    <a:gd name="connsiteY21" fmla="*/ 154110 h 436707"/>
                    <a:gd name="connsiteX22" fmla="*/ 395278 w 586846"/>
                    <a:gd name="connsiteY22" fmla="*/ 158423 h 436707"/>
                    <a:gd name="connsiteX23" fmla="*/ 533300 w 586846"/>
                    <a:gd name="connsiteY23" fmla="*/ 130388 h 436707"/>
                    <a:gd name="connsiteX24" fmla="*/ 585059 w 586846"/>
                    <a:gd name="connsiteY24" fmla="*/ 991 h 436707"/>
                    <a:gd name="connsiteX25" fmla="*/ 574276 w 586846"/>
                    <a:gd name="connsiteY25" fmla="*/ 67846 h 436707"/>
                    <a:gd name="connsiteX26" fmla="*/ 576432 w 586846"/>
                    <a:gd name="connsiteY26" fmla="*/ 143327 h 436707"/>
                    <a:gd name="connsiteX27" fmla="*/ 567806 w 586846"/>
                    <a:gd name="connsiteY27" fmla="*/ 158423 h 436707"/>
                    <a:gd name="connsiteX28" fmla="*/ 576432 w 586846"/>
                    <a:gd name="connsiteY28" fmla="*/ 197242 h 436707"/>
                    <a:gd name="connsiteX29" fmla="*/ 580745 w 586846"/>
                    <a:gd name="connsiteY29" fmla="*/ 203712 h 436707"/>
                    <a:gd name="connsiteX30" fmla="*/ 563493 w 586846"/>
                    <a:gd name="connsiteY30" fmla="*/ 203712 h 436707"/>
                    <a:gd name="connsiteX31" fmla="*/ 548396 w 586846"/>
                    <a:gd name="connsiteY31" fmla="*/ 264096 h 436707"/>
                    <a:gd name="connsiteX32" fmla="*/ 524673 w 586846"/>
                    <a:gd name="connsiteY32" fmla="*/ 320168 h 436707"/>
                    <a:gd name="connsiteX33" fmla="*/ 531144 w 586846"/>
                    <a:gd name="connsiteY33" fmla="*/ 341735 h 436707"/>
                    <a:gd name="connsiteX34" fmla="*/ 522517 w 586846"/>
                    <a:gd name="connsiteY34" fmla="*/ 348205 h 436707"/>
                    <a:gd name="connsiteX35" fmla="*/ 509578 w 586846"/>
                    <a:gd name="connsiteY35" fmla="*/ 358988 h 436707"/>
                    <a:gd name="connsiteX36" fmla="*/ 488012 w 586846"/>
                    <a:gd name="connsiteY36" fmla="*/ 367614 h 436707"/>
                    <a:gd name="connsiteX37" fmla="*/ 475072 w 586846"/>
                    <a:gd name="connsiteY37" fmla="*/ 374084 h 436707"/>
                    <a:gd name="connsiteX38" fmla="*/ 462132 w 586846"/>
                    <a:gd name="connsiteY38" fmla="*/ 382710 h 436707"/>
                    <a:gd name="connsiteX39" fmla="*/ 449193 w 586846"/>
                    <a:gd name="connsiteY39" fmla="*/ 389180 h 436707"/>
                    <a:gd name="connsiteX40" fmla="*/ 434096 w 586846"/>
                    <a:gd name="connsiteY40" fmla="*/ 397806 h 436707"/>
                    <a:gd name="connsiteX41" fmla="*/ 423313 w 586846"/>
                    <a:gd name="connsiteY41" fmla="*/ 406433 h 436707"/>
                    <a:gd name="connsiteX42" fmla="*/ 410374 w 586846"/>
                    <a:gd name="connsiteY42" fmla="*/ 410746 h 436707"/>
                    <a:gd name="connsiteX43" fmla="*/ 401747 w 586846"/>
                    <a:gd name="connsiteY43" fmla="*/ 415059 h 436707"/>
                    <a:gd name="connsiteX44" fmla="*/ 388808 w 586846"/>
                    <a:gd name="connsiteY44" fmla="*/ 419372 h 436707"/>
                    <a:gd name="connsiteX45" fmla="*/ 356459 w 586846"/>
                    <a:gd name="connsiteY45" fmla="*/ 432312 h 436707"/>
                    <a:gd name="connsiteX46" fmla="*/ 278821 w 586846"/>
                    <a:gd name="connsiteY46" fmla="*/ 436625 h 436707"/>
                    <a:gd name="connsiteX47" fmla="*/ 250785 w 586846"/>
                    <a:gd name="connsiteY47" fmla="*/ 410745 h 436707"/>
                    <a:gd name="connsiteX48" fmla="*/ 140799 w 586846"/>
                    <a:gd name="connsiteY48" fmla="*/ 378397 h 436707"/>
                    <a:gd name="connsiteX49" fmla="*/ 76100 w 586846"/>
                    <a:gd name="connsiteY49" fmla="*/ 279193 h 436707"/>
                    <a:gd name="connsiteX50" fmla="*/ 58847 w 586846"/>
                    <a:gd name="connsiteY50" fmla="*/ 249001 h 436707"/>
                    <a:gd name="connsiteX51" fmla="*/ 50221 w 586846"/>
                    <a:gd name="connsiteY51" fmla="*/ 227435 h 436707"/>
                    <a:gd name="connsiteX52" fmla="*/ 39438 w 586846"/>
                    <a:gd name="connsiteY52" fmla="*/ 210182 h 436707"/>
                    <a:gd name="connsiteX53" fmla="*/ 35125 w 586846"/>
                    <a:gd name="connsiteY53" fmla="*/ 203712 h 436707"/>
                    <a:gd name="connsiteX54" fmla="*/ 26498 w 586846"/>
                    <a:gd name="connsiteY54" fmla="*/ 182146 h 436707"/>
                    <a:gd name="connsiteX55" fmla="*/ 17872 w 586846"/>
                    <a:gd name="connsiteY55" fmla="*/ 162737 h 436707"/>
                    <a:gd name="connsiteX56" fmla="*/ 4932 w 586846"/>
                    <a:gd name="connsiteY56" fmla="*/ 128231 h 436707"/>
                    <a:gd name="connsiteX57" fmla="*/ 2776 w 586846"/>
                    <a:gd name="connsiteY57" fmla="*/ 119605 h 436707"/>
                    <a:gd name="connsiteX58" fmla="*/ 619 w 586846"/>
                    <a:gd name="connsiteY58" fmla="*/ 26871 h 436707"/>
                    <a:gd name="connsiteX0" fmla="*/ 619 w 586846"/>
                    <a:gd name="connsiteY0" fmla="*/ 26871 h 432468"/>
                    <a:gd name="connsiteX1" fmla="*/ 11402 w 586846"/>
                    <a:gd name="connsiteY1" fmla="*/ 24714 h 432468"/>
                    <a:gd name="connsiteX2" fmla="*/ 13559 w 586846"/>
                    <a:gd name="connsiteY2" fmla="*/ 31184 h 432468"/>
                    <a:gd name="connsiteX3" fmla="*/ 15715 w 586846"/>
                    <a:gd name="connsiteY3" fmla="*/ 39810 h 432468"/>
                    <a:gd name="connsiteX4" fmla="*/ 26498 w 586846"/>
                    <a:gd name="connsiteY4" fmla="*/ 50593 h 432468"/>
                    <a:gd name="connsiteX5" fmla="*/ 37281 w 586846"/>
                    <a:gd name="connsiteY5" fmla="*/ 63533 h 432468"/>
                    <a:gd name="connsiteX6" fmla="*/ 45908 w 586846"/>
                    <a:gd name="connsiteY6" fmla="*/ 76472 h 432468"/>
                    <a:gd name="connsiteX7" fmla="*/ 52378 w 586846"/>
                    <a:gd name="connsiteY7" fmla="*/ 87255 h 432468"/>
                    <a:gd name="connsiteX8" fmla="*/ 58847 w 586846"/>
                    <a:gd name="connsiteY8" fmla="*/ 89412 h 432468"/>
                    <a:gd name="connsiteX9" fmla="*/ 73944 w 586846"/>
                    <a:gd name="connsiteY9" fmla="*/ 104508 h 432468"/>
                    <a:gd name="connsiteX10" fmla="*/ 80413 w 586846"/>
                    <a:gd name="connsiteY10" fmla="*/ 106665 h 432468"/>
                    <a:gd name="connsiteX11" fmla="*/ 95510 w 586846"/>
                    <a:gd name="connsiteY11" fmla="*/ 113135 h 432468"/>
                    <a:gd name="connsiteX12" fmla="*/ 104136 w 586846"/>
                    <a:gd name="connsiteY12" fmla="*/ 117448 h 432468"/>
                    <a:gd name="connsiteX13" fmla="*/ 110606 w 586846"/>
                    <a:gd name="connsiteY13" fmla="*/ 119605 h 432468"/>
                    <a:gd name="connsiteX14" fmla="*/ 117076 w 586846"/>
                    <a:gd name="connsiteY14" fmla="*/ 123918 h 432468"/>
                    <a:gd name="connsiteX15" fmla="*/ 183930 w 586846"/>
                    <a:gd name="connsiteY15" fmla="*/ 126074 h 432468"/>
                    <a:gd name="connsiteX16" fmla="*/ 276665 w 586846"/>
                    <a:gd name="connsiteY16" fmla="*/ 121761 h 432468"/>
                    <a:gd name="connsiteX17" fmla="*/ 285291 w 586846"/>
                    <a:gd name="connsiteY17" fmla="*/ 95883 h 432468"/>
                    <a:gd name="connsiteX18" fmla="*/ 306857 w 586846"/>
                    <a:gd name="connsiteY18" fmla="*/ 132544 h 432468"/>
                    <a:gd name="connsiteX19" fmla="*/ 319796 w 586846"/>
                    <a:gd name="connsiteY19" fmla="*/ 143327 h 432468"/>
                    <a:gd name="connsiteX20" fmla="*/ 347833 w 586846"/>
                    <a:gd name="connsiteY20" fmla="*/ 145484 h 432468"/>
                    <a:gd name="connsiteX21" fmla="*/ 382338 w 586846"/>
                    <a:gd name="connsiteY21" fmla="*/ 154110 h 432468"/>
                    <a:gd name="connsiteX22" fmla="*/ 395278 w 586846"/>
                    <a:gd name="connsiteY22" fmla="*/ 158423 h 432468"/>
                    <a:gd name="connsiteX23" fmla="*/ 533300 w 586846"/>
                    <a:gd name="connsiteY23" fmla="*/ 130388 h 432468"/>
                    <a:gd name="connsiteX24" fmla="*/ 585059 w 586846"/>
                    <a:gd name="connsiteY24" fmla="*/ 991 h 432468"/>
                    <a:gd name="connsiteX25" fmla="*/ 574276 w 586846"/>
                    <a:gd name="connsiteY25" fmla="*/ 67846 h 432468"/>
                    <a:gd name="connsiteX26" fmla="*/ 576432 w 586846"/>
                    <a:gd name="connsiteY26" fmla="*/ 143327 h 432468"/>
                    <a:gd name="connsiteX27" fmla="*/ 567806 w 586846"/>
                    <a:gd name="connsiteY27" fmla="*/ 158423 h 432468"/>
                    <a:gd name="connsiteX28" fmla="*/ 576432 w 586846"/>
                    <a:gd name="connsiteY28" fmla="*/ 197242 h 432468"/>
                    <a:gd name="connsiteX29" fmla="*/ 580745 w 586846"/>
                    <a:gd name="connsiteY29" fmla="*/ 203712 h 432468"/>
                    <a:gd name="connsiteX30" fmla="*/ 563493 w 586846"/>
                    <a:gd name="connsiteY30" fmla="*/ 203712 h 432468"/>
                    <a:gd name="connsiteX31" fmla="*/ 548396 w 586846"/>
                    <a:gd name="connsiteY31" fmla="*/ 264096 h 432468"/>
                    <a:gd name="connsiteX32" fmla="*/ 524673 w 586846"/>
                    <a:gd name="connsiteY32" fmla="*/ 320168 h 432468"/>
                    <a:gd name="connsiteX33" fmla="*/ 531144 w 586846"/>
                    <a:gd name="connsiteY33" fmla="*/ 341735 h 432468"/>
                    <a:gd name="connsiteX34" fmla="*/ 522517 w 586846"/>
                    <a:gd name="connsiteY34" fmla="*/ 348205 h 432468"/>
                    <a:gd name="connsiteX35" fmla="*/ 509578 w 586846"/>
                    <a:gd name="connsiteY35" fmla="*/ 358988 h 432468"/>
                    <a:gd name="connsiteX36" fmla="*/ 488012 w 586846"/>
                    <a:gd name="connsiteY36" fmla="*/ 367614 h 432468"/>
                    <a:gd name="connsiteX37" fmla="*/ 475072 w 586846"/>
                    <a:gd name="connsiteY37" fmla="*/ 374084 h 432468"/>
                    <a:gd name="connsiteX38" fmla="*/ 462132 w 586846"/>
                    <a:gd name="connsiteY38" fmla="*/ 382710 h 432468"/>
                    <a:gd name="connsiteX39" fmla="*/ 449193 w 586846"/>
                    <a:gd name="connsiteY39" fmla="*/ 389180 h 432468"/>
                    <a:gd name="connsiteX40" fmla="*/ 434096 w 586846"/>
                    <a:gd name="connsiteY40" fmla="*/ 397806 h 432468"/>
                    <a:gd name="connsiteX41" fmla="*/ 423313 w 586846"/>
                    <a:gd name="connsiteY41" fmla="*/ 406433 h 432468"/>
                    <a:gd name="connsiteX42" fmla="*/ 410374 w 586846"/>
                    <a:gd name="connsiteY42" fmla="*/ 410746 h 432468"/>
                    <a:gd name="connsiteX43" fmla="*/ 401747 w 586846"/>
                    <a:gd name="connsiteY43" fmla="*/ 415059 h 432468"/>
                    <a:gd name="connsiteX44" fmla="*/ 388808 w 586846"/>
                    <a:gd name="connsiteY44" fmla="*/ 419372 h 432468"/>
                    <a:gd name="connsiteX45" fmla="*/ 356459 w 586846"/>
                    <a:gd name="connsiteY45" fmla="*/ 432312 h 432468"/>
                    <a:gd name="connsiteX46" fmla="*/ 250785 w 586846"/>
                    <a:gd name="connsiteY46" fmla="*/ 410745 h 432468"/>
                    <a:gd name="connsiteX47" fmla="*/ 140799 w 586846"/>
                    <a:gd name="connsiteY47" fmla="*/ 378397 h 432468"/>
                    <a:gd name="connsiteX48" fmla="*/ 76100 w 586846"/>
                    <a:gd name="connsiteY48" fmla="*/ 279193 h 432468"/>
                    <a:gd name="connsiteX49" fmla="*/ 58847 w 586846"/>
                    <a:gd name="connsiteY49" fmla="*/ 249001 h 432468"/>
                    <a:gd name="connsiteX50" fmla="*/ 50221 w 586846"/>
                    <a:gd name="connsiteY50" fmla="*/ 227435 h 432468"/>
                    <a:gd name="connsiteX51" fmla="*/ 39438 w 586846"/>
                    <a:gd name="connsiteY51" fmla="*/ 210182 h 432468"/>
                    <a:gd name="connsiteX52" fmla="*/ 35125 w 586846"/>
                    <a:gd name="connsiteY52" fmla="*/ 203712 h 432468"/>
                    <a:gd name="connsiteX53" fmla="*/ 26498 w 586846"/>
                    <a:gd name="connsiteY53" fmla="*/ 182146 h 432468"/>
                    <a:gd name="connsiteX54" fmla="*/ 17872 w 586846"/>
                    <a:gd name="connsiteY54" fmla="*/ 162737 h 432468"/>
                    <a:gd name="connsiteX55" fmla="*/ 4932 w 586846"/>
                    <a:gd name="connsiteY55" fmla="*/ 128231 h 432468"/>
                    <a:gd name="connsiteX56" fmla="*/ 2776 w 586846"/>
                    <a:gd name="connsiteY56" fmla="*/ 119605 h 432468"/>
                    <a:gd name="connsiteX57" fmla="*/ 619 w 586846"/>
                    <a:gd name="connsiteY57" fmla="*/ 26871 h 432468"/>
                    <a:gd name="connsiteX0" fmla="*/ 619 w 586846"/>
                    <a:gd name="connsiteY0" fmla="*/ 26871 h 419471"/>
                    <a:gd name="connsiteX1" fmla="*/ 11402 w 586846"/>
                    <a:gd name="connsiteY1" fmla="*/ 24714 h 419471"/>
                    <a:gd name="connsiteX2" fmla="*/ 13559 w 586846"/>
                    <a:gd name="connsiteY2" fmla="*/ 31184 h 419471"/>
                    <a:gd name="connsiteX3" fmla="*/ 15715 w 586846"/>
                    <a:gd name="connsiteY3" fmla="*/ 39810 h 419471"/>
                    <a:gd name="connsiteX4" fmla="*/ 26498 w 586846"/>
                    <a:gd name="connsiteY4" fmla="*/ 50593 h 419471"/>
                    <a:gd name="connsiteX5" fmla="*/ 37281 w 586846"/>
                    <a:gd name="connsiteY5" fmla="*/ 63533 h 419471"/>
                    <a:gd name="connsiteX6" fmla="*/ 45908 w 586846"/>
                    <a:gd name="connsiteY6" fmla="*/ 76472 h 419471"/>
                    <a:gd name="connsiteX7" fmla="*/ 52378 w 586846"/>
                    <a:gd name="connsiteY7" fmla="*/ 87255 h 419471"/>
                    <a:gd name="connsiteX8" fmla="*/ 58847 w 586846"/>
                    <a:gd name="connsiteY8" fmla="*/ 89412 h 419471"/>
                    <a:gd name="connsiteX9" fmla="*/ 73944 w 586846"/>
                    <a:gd name="connsiteY9" fmla="*/ 104508 h 419471"/>
                    <a:gd name="connsiteX10" fmla="*/ 80413 w 586846"/>
                    <a:gd name="connsiteY10" fmla="*/ 106665 h 419471"/>
                    <a:gd name="connsiteX11" fmla="*/ 95510 w 586846"/>
                    <a:gd name="connsiteY11" fmla="*/ 113135 h 419471"/>
                    <a:gd name="connsiteX12" fmla="*/ 104136 w 586846"/>
                    <a:gd name="connsiteY12" fmla="*/ 117448 h 419471"/>
                    <a:gd name="connsiteX13" fmla="*/ 110606 w 586846"/>
                    <a:gd name="connsiteY13" fmla="*/ 119605 h 419471"/>
                    <a:gd name="connsiteX14" fmla="*/ 117076 w 586846"/>
                    <a:gd name="connsiteY14" fmla="*/ 123918 h 419471"/>
                    <a:gd name="connsiteX15" fmla="*/ 183930 w 586846"/>
                    <a:gd name="connsiteY15" fmla="*/ 126074 h 419471"/>
                    <a:gd name="connsiteX16" fmla="*/ 276665 w 586846"/>
                    <a:gd name="connsiteY16" fmla="*/ 121761 h 419471"/>
                    <a:gd name="connsiteX17" fmla="*/ 285291 w 586846"/>
                    <a:gd name="connsiteY17" fmla="*/ 95883 h 419471"/>
                    <a:gd name="connsiteX18" fmla="*/ 306857 w 586846"/>
                    <a:gd name="connsiteY18" fmla="*/ 132544 h 419471"/>
                    <a:gd name="connsiteX19" fmla="*/ 319796 w 586846"/>
                    <a:gd name="connsiteY19" fmla="*/ 143327 h 419471"/>
                    <a:gd name="connsiteX20" fmla="*/ 347833 w 586846"/>
                    <a:gd name="connsiteY20" fmla="*/ 145484 h 419471"/>
                    <a:gd name="connsiteX21" fmla="*/ 382338 w 586846"/>
                    <a:gd name="connsiteY21" fmla="*/ 154110 h 419471"/>
                    <a:gd name="connsiteX22" fmla="*/ 395278 w 586846"/>
                    <a:gd name="connsiteY22" fmla="*/ 158423 h 419471"/>
                    <a:gd name="connsiteX23" fmla="*/ 533300 w 586846"/>
                    <a:gd name="connsiteY23" fmla="*/ 130388 h 419471"/>
                    <a:gd name="connsiteX24" fmla="*/ 585059 w 586846"/>
                    <a:gd name="connsiteY24" fmla="*/ 991 h 419471"/>
                    <a:gd name="connsiteX25" fmla="*/ 574276 w 586846"/>
                    <a:gd name="connsiteY25" fmla="*/ 67846 h 419471"/>
                    <a:gd name="connsiteX26" fmla="*/ 576432 w 586846"/>
                    <a:gd name="connsiteY26" fmla="*/ 143327 h 419471"/>
                    <a:gd name="connsiteX27" fmla="*/ 567806 w 586846"/>
                    <a:gd name="connsiteY27" fmla="*/ 158423 h 419471"/>
                    <a:gd name="connsiteX28" fmla="*/ 576432 w 586846"/>
                    <a:gd name="connsiteY28" fmla="*/ 197242 h 419471"/>
                    <a:gd name="connsiteX29" fmla="*/ 580745 w 586846"/>
                    <a:gd name="connsiteY29" fmla="*/ 203712 h 419471"/>
                    <a:gd name="connsiteX30" fmla="*/ 563493 w 586846"/>
                    <a:gd name="connsiteY30" fmla="*/ 203712 h 419471"/>
                    <a:gd name="connsiteX31" fmla="*/ 548396 w 586846"/>
                    <a:gd name="connsiteY31" fmla="*/ 264096 h 419471"/>
                    <a:gd name="connsiteX32" fmla="*/ 524673 w 586846"/>
                    <a:gd name="connsiteY32" fmla="*/ 320168 h 419471"/>
                    <a:gd name="connsiteX33" fmla="*/ 531144 w 586846"/>
                    <a:gd name="connsiteY33" fmla="*/ 341735 h 419471"/>
                    <a:gd name="connsiteX34" fmla="*/ 522517 w 586846"/>
                    <a:gd name="connsiteY34" fmla="*/ 348205 h 419471"/>
                    <a:gd name="connsiteX35" fmla="*/ 509578 w 586846"/>
                    <a:gd name="connsiteY35" fmla="*/ 358988 h 419471"/>
                    <a:gd name="connsiteX36" fmla="*/ 488012 w 586846"/>
                    <a:gd name="connsiteY36" fmla="*/ 367614 h 419471"/>
                    <a:gd name="connsiteX37" fmla="*/ 475072 w 586846"/>
                    <a:gd name="connsiteY37" fmla="*/ 374084 h 419471"/>
                    <a:gd name="connsiteX38" fmla="*/ 462132 w 586846"/>
                    <a:gd name="connsiteY38" fmla="*/ 382710 h 419471"/>
                    <a:gd name="connsiteX39" fmla="*/ 449193 w 586846"/>
                    <a:gd name="connsiteY39" fmla="*/ 389180 h 419471"/>
                    <a:gd name="connsiteX40" fmla="*/ 434096 w 586846"/>
                    <a:gd name="connsiteY40" fmla="*/ 397806 h 419471"/>
                    <a:gd name="connsiteX41" fmla="*/ 423313 w 586846"/>
                    <a:gd name="connsiteY41" fmla="*/ 406433 h 419471"/>
                    <a:gd name="connsiteX42" fmla="*/ 410374 w 586846"/>
                    <a:gd name="connsiteY42" fmla="*/ 410746 h 419471"/>
                    <a:gd name="connsiteX43" fmla="*/ 401747 w 586846"/>
                    <a:gd name="connsiteY43" fmla="*/ 415059 h 419471"/>
                    <a:gd name="connsiteX44" fmla="*/ 388808 w 586846"/>
                    <a:gd name="connsiteY44" fmla="*/ 419372 h 419471"/>
                    <a:gd name="connsiteX45" fmla="*/ 250785 w 586846"/>
                    <a:gd name="connsiteY45" fmla="*/ 410745 h 419471"/>
                    <a:gd name="connsiteX46" fmla="*/ 140799 w 586846"/>
                    <a:gd name="connsiteY46" fmla="*/ 378397 h 419471"/>
                    <a:gd name="connsiteX47" fmla="*/ 76100 w 586846"/>
                    <a:gd name="connsiteY47" fmla="*/ 279193 h 419471"/>
                    <a:gd name="connsiteX48" fmla="*/ 58847 w 586846"/>
                    <a:gd name="connsiteY48" fmla="*/ 249001 h 419471"/>
                    <a:gd name="connsiteX49" fmla="*/ 50221 w 586846"/>
                    <a:gd name="connsiteY49" fmla="*/ 227435 h 419471"/>
                    <a:gd name="connsiteX50" fmla="*/ 39438 w 586846"/>
                    <a:gd name="connsiteY50" fmla="*/ 210182 h 419471"/>
                    <a:gd name="connsiteX51" fmla="*/ 35125 w 586846"/>
                    <a:gd name="connsiteY51" fmla="*/ 203712 h 419471"/>
                    <a:gd name="connsiteX52" fmla="*/ 26498 w 586846"/>
                    <a:gd name="connsiteY52" fmla="*/ 182146 h 419471"/>
                    <a:gd name="connsiteX53" fmla="*/ 17872 w 586846"/>
                    <a:gd name="connsiteY53" fmla="*/ 162737 h 419471"/>
                    <a:gd name="connsiteX54" fmla="*/ 4932 w 586846"/>
                    <a:gd name="connsiteY54" fmla="*/ 128231 h 419471"/>
                    <a:gd name="connsiteX55" fmla="*/ 2776 w 586846"/>
                    <a:gd name="connsiteY55" fmla="*/ 119605 h 419471"/>
                    <a:gd name="connsiteX56" fmla="*/ 619 w 586846"/>
                    <a:gd name="connsiteY56" fmla="*/ 26871 h 419471"/>
                    <a:gd name="connsiteX0" fmla="*/ 619 w 586846"/>
                    <a:gd name="connsiteY0" fmla="*/ 26871 h 419471"/>
                    <a:gd name="connsiteX1" fmla="*/ 11402 w 586846"/>
                    <a:gd name="connsiteY1" fmla="*/ 24714 h 419471"/>
                    <a:gd name="connsiteX2" fmla="*/ 13559 w 586846"/>
                    <a:gd name="connsiteY2" fmla="*/ 31184 h 419471"/>
                    <a:gd name="connsiteX3" fmla="*/ 15715 w 586846"/>
                    <a:gd name="connsiteY3" fmla="*/ 39810 h 419471"/>
                    <a:gd name="connsiteX4" fmla="*/ 26498 w 586846"/>
                    <a:gd name="connsiteY4" fmla="*/ 50593 h 419471"/>
                    <a:gd name="connsiteX5" fmla="*/ 37281 w 586846"/>
                    <a:gd name="connsiteY5" fmla="*/ 63533 h 419471"/>
                    <a:gd name="connsiteX6" fmla="*/ 45908 w 586846"/>
                    <a:gd name="connsiteY6" fmla="*/ 76472 h 419471"/>
                    <a:gd name="connsiteX7" fmla="*/ 52378 w 586846"/>
                    <a:gd name="connsiteY7" fmla="*/ 87255 h 419471"/>
                    <a:gd name="connsiteX8" fmla="*/ 58847 w 586846"/>
                    <a:gd name="connsiteY8" fmla="*/ 89412 h 419471"/>
                    <a:gd name="connsiteX9" fmla="*/ 73944 w 586846"/>
                    <a:gd name="connsiteY9" fmla="*/ 104508 h 419471"/>
                    <a:gd name="connsiteX10" fmla="*/ 80413 w 586846"/>
                    <a:gd name="connsiteY10" fmla="*/ 106665 h 419471"/>
                    <a:gd name="connsiteX11" fmla="*/ 95510 w 586846"/>
                    <a:gd name="connsiteY11" fmla="*/ 113135 h 419471"/>
                    <a:gd name="connsiteX12" fmla="*/ 104136 w 586846"/>
                    <a:gd name="connsiteY12" fmla="*/ 117448 h 419471"/>
                    <a:gd name="connsiteX13" fmla="*/ 110606 w 586846"/>
                    <a:gd name="connsiteY13" fmla="*/ 119605 h 419471"/>
                    <a:gd name="connsiteX14" fmla="*/ 117076 w 586846"/>
                    <a:gd name="connsiteY14" fmla="*/ 123918 h 419471"/>
                    <a:gd name="connsiteX15" fmla="*/ 183930 w 586846"/>
                    <a:gd name="connsiteY15" fmla="*/ 126074 h 419471"/>
                    <a:gd name="connsiteX16" fmla="*/ 276665 w 586846"/>
                    <a:gd name="connsiteY16" fmla="*/ 121761 h 419471"/>
                    <a:gd name="connsiteX17" fmla="*/ 285291 w 586846"/>
                    <a:gd name="connsiteY17" fmla="*/ 95883 h 419471"/>
                    <a:gd name="connsiteX18" fmla="*/ 306857 w 586846"/>
                    <a:gd name="connsiteY18" fmla="*/ 132544 h 419471"/>
                    <a:gd name="connsiteX19" fmla="*/ 319796 w 586846"/>
                    <a:gd name="connsiteY19" fmla="*/ 143327 h 419471"/>
                    <a:gd name="connsiteX20" fmla="*/ 347833 w 586846"/>
                    <a:gd name="connsiteY20" fmla="*/ 145484 h 419471"/>
                    <a:gd name="connsiteX21" fmla="*/ 382338 w 586846"/>
                    <a:gd name="connsiteY21" fmla="*/ 154110 h 419471"/>
                    <a:gd name="connsiteX22" fmla="*/ 395278 w 586846"/>
                    <a:gd name="connsiteY22" fmla="*/ 158423 h 419471"/>
                    <a:gd name="connsiteX23" fmla="*/ 533300 w 586846"/>
                    <a:gd name="connsiteY23" fmla="*/ 130388 h 419471"/>
                    <a:gd name="connsiteX24" fmla="*/ 585059 w 586846"/>
                    <a:gd name="connsiteY24" fmla="*/ 991 h 419471"/>
                    <a:gd name="connsiteX25" fmla="*/ 574276 w 586846"/>
                    <a:gd name="connsiteY25" fmla="*/ 67846 h 419471"/>
                    <a:gd name="connsiteX26" fmla="*/ 576432 w 586846"/>
                    <a:gd name="connsiteY26" fmla="*/ 143327 h 419471"/>
                    <a:gd name="connsiteX27" fmla="*/ 567806 w 586846"/>
                    <a:gd name="connsiteY27" fmla="*/ 158423 h 419471"/>
                    <a:gd name="connsiteX28" fmla="*/ 576432 w 586846"/>
                    <a:gd name="connsiteY28" fmla="*/ 197242 h 419471"/>
                    <a:gd name="connsiteX29" fmla="*/ 580745 w 586846"/>
                    <a:gd name="connsiteY29" fmla="*/ 203712 h 419471"/>
                    <a:gd name="connsiteX30" fmla="*/ 563493 w 586846"/>
                    <a:gd name="connsiteY30" fmla="*/ 203712 h 419471"/>
                    <a:gd name="connsiteX31" fmla="*/ 548396 w 586846"/>
                    <a:gd name="connsiteY31" fmla="*/ 264096 h 419471"/>
                    <a:gd name="connsiteX32" fmla="*/ 524673 w 586846"/>
                    <a:gd name="connsiteY32" fmla="*/ 320168 h 419471"/>
                    <a:gd name="connsiteX33" fmla="*/ 531144 w 586846"/>
                    <a:gd name="connsiteY33" fmla="*/ 341735 h 419471"/>
                    <a:gd name="connsiteX34" fmla="*/ 522517 w 586846"/>
                    <a:gd name="connsiteY34" fmla="*/ 348205 h 419471"/>
                    <a:gd name="connsiteX35" fmla="*/ 509578 w 586846"/>
                    <a:gd name="connsiteY35" fmla="*/ 358988 h 419471"/>
                    <a:gd name="connsiteX36" fmla="*/ 488012 w 586846"/>
                    <a:gd name="connsiteY36" fmla="*/ 367614 h 419471"/>
                    <a:gd name="connsiteX37" fmla="*/ 475072 w 586846"/>
                    <a:gd name="connsiteY37" fmla="*/ 374084 h 419471"/>
                    <a:gd name="connsiteX38" fmla="*/ 462132 w 586846"/>
                    <a:gd name="connsiteY38" fmla="*/ 382710 h 419471"/>
                    <a:gd name="connsiteX39" fmla="*/ 449193 w 586846"/>
                    <a:gd name="connsiteY39" fmla="*/ 389180 h 419471"/>
                    <a:gd name="connsiteX40" fmla="*/ 434096 w 586846"/>
                    <a:gd name="connsiteY40" fmla="*/ 397806 h 419471"/>
                    <a:gd name="connsiteX41" fmla="*/ 410374 w 586846"/>
                    <a:gd name="connsiteY41" fmla="*/ 410746 h 419471"/>
                    <a:gd name="connsiteX42" fmla="*/ 401747 w 586846"/>
                    <a:gd name="connsiteY42" fmla="*/ 415059 h 419471"/>
                    <a:gd name="connsiteX43" fmla="*/ 388808 w 586846"/>
                    <a:gd name="connsiteY43" fmla="*/ 419372 h 419471"/>
                    <a:gd name="connsiteX44" fmla="*/ 250785 w 586846"/>
                    <a:gd name="connsiteY44" fmla="*/ 410745 h 419471"/>
                    <a:gd name="connsiteX45" fmla="*/ 140799 w 586846"/>
                    <a:gd name="connsiteY45" fmla="*/ 378397 h 419471"/>
                    <a:gd name="connsiteX46" fmla="*/ 76100 w 586846"/>
                    <a:gd name="connsiteY46" fmla="*/ 279193 h 419471"/>
                    <a:gd name="connsiteX47" fmla="*/ 58847 w 586846"/>
                    <a:gd name="connsiteY47" fmla="*/ 249001 h 419471"/>
                    <a:gd name="connsiteX48" fmla="*/ 50221 w 586846"/>
                    <a:gd name="connsiteY48" fmla="*/ 227435 h 419471"/>
                    <a:gd name="connsiteX49" fmla="*/ 39438 w 586846"/>
                    <a:gd name="connsiteY49" fmla="*/ 210182 h 419471"/>
                    <a:gd name="connsiteX50" fmla="*/ 35125 w 586846"/>
                    <a:gd name="connsiteY50" fmla="*/ 203712 h 419471"/>
                    <a:gd name="connsiteX51" fmla="*/ 26498 w 586846"/>
                    <a:gd name="connsiteY51" fmla="*/ 182146 h 419471"/>
                    <a:gd name="connsiteX52" fmla="*/ 17872 w 586846"/>
                    <a:gd name="connsiteY52" fmla="*/ 162737 h 419471"/>
                    <a:gd name="connsiteX53" fmla="*/ 4932 w 586846"/>
                    <a:gd name="connsiteY53" fmla="*/ 128231 h 419471"/>
                    <a:gd name="connsiteX54" fmla="*/ 2776 w 586846"/>
                    <a:gd name="connsiteY54" fmla="*/ 119605 h 419471"/>
                    <a:gd name="connsiteX55" fmla="*/ 619 w 586846"/>
                    <a:gd name="connsiteY55" fmla="*/ 26871 h 419471"/>
                    <a:gd name="connsiteX0" fmla="*/ 619 w 586846"/>
                    <a:gd name="connsiteY0" fmla="*/ 26871 h 419471"/>
                    <a:gd name="connsiteX1" fmla="*/ 11402 w 586846"/>
                    <a:gd name="connsiteY1" fmla="*/ 24714 h 419471"/>
                    <a:gd name="connsiteX2" fmla="*/ 13559 w 586846"/>
                    <a:gd name="connsiteY2" fmla="*/ 31184 h 419471"/>
                    <a:gd name="connsiteX3" fmla="*/ 15715 w 586846"/>
                    <a:gd name="connsiteY3" fmla="*/ 39810 h 419471"/>
                    <a:gd name="connsiteX4" fmla="*/ 26498 w 586846"/>
                    <a:gd name="connsiteY4" fmla="*/ 50593 h 419471"/>
                    <a:gd name="connsiteX5" fmla="*/ 37281 w 586846"/>
                    <a:gd name="connsiteY5" fmla="*/ 63533 h 419471"/>
                    <a:gd name="connsiteX6" fmla="*/ 45908 w 586846"/>
                    <a:gd name="connsiteY6" fmla="*/ 76472 h 419471"/>
                    <a:gd name="connsiteX7" fmla="*/ 52378 w 586846"/>
                    <a:gd name="connsiteY7" fmla="*/ 87255 h 419471"/>
                    <a:gd name="connsiteX8" fmla="*/ 58847 w 586846"/>
                    <a:gd name="connsiteY8" fmla="*/ 89412 h 419471"/>
                    <a:gd name="connsiteX9" fmla="*/ 73944 w 586846"/>
                    <a:gd name="connsiteY9" fmla="*/ 104508 h 419471"/>
                    <a:gd name="connsiteX10" fmla="*/ 80413 w 586846"/>
                    <a:gd name="connsiteY10" fmla="*/ 106665 h 419471"/>
                    <a:gd name="connsiteX11" fmla="*/ 95510 w 586846"/>
                    <a:gd name="connsiteY11" fmla="*/ 113135 h 419471"/>
                    <a:gd name="connsiteX12" fmla="*/ 104136 w 586846"/>
                    <a:gd name="connsiteY12" fmla="*/ 117448 h 419471"/>
                    <a:gd name="connsiteX13" fmla="*/ 110606 w 586846"/>
                    <a:gd name="connsiteY13" fmla="*/ 119605 h 419471"/>
                    <a:gd name="connsiteX14" fmla="*/ 117076 w 586846"/>
                    <a:gd name="connsiteY14" fmla="*/ 123918 h 419471"/>
                    <a:gd name="connsiteX15" fmla="*/ 183930 w 586846"/>
                    <a:gd name="connsiteY15" fmla="*/ 126074 h 419471"/>
                    <a:gd name="connsiteX16" fmla="*/ 276665 w 586846"/>
                    <a:gd name="connsiteY16" fmla="*/ 121761 h 419471"/>
                    <a:gd name="connsiteX17" fmla="*/ 285291 w 586846"/>
                    <a:gd name="connsiteY17" fmla="*/ 95883 h 419471"/>
                    <a:gd name="connsiteX18" fmla="*/ 306857 w 586846"/>
                    <a:gd name="connsiteY18" fmla="*/ 132544 h 419471"/>
                    <a:gd name="connsiteX19" fmla="*/ 319796 w 586846"/>
                    <a:gd name="connsiteY19" fmla="*/ 143327 h 419471"/>
                    <a:gd name="connsiteX20" fmla="*/ 347833 w 586846"/>
                    <a:gd name="connsiteY20" fmla="*/ 145484 h 419471"/>
                    <a:gd name="connsiteX21" fmla="*/ 382338 w 586846"/>
                    <a:gd name="connsiteY21" fmla="*/ 154110 h 419471"/>
                    <a:gd name="connsiteX22" fmla="*/ 395278 w 586846"/>
                    <a:gd name="connsiteY22" fmla="*/ 158423 h 419471"/>
                    <a:gd name="connsiteX23" fmla="*/ 533300 w 586846"/>
                    <a:gd name="connsiteY23" fmla="*/ 130388 h 419471"/>
                    <a:gd name="connsiteX24" fmla="*/ 585059 w 586846"/>
                    <a:gd name="connsiteY24" fmla="*/ 991 h 419471"/>
                    <a:gd name="connsiteX25" fmla="*/ 574276 w 586846"/>
                    <a:gd name="connsiteY25" fmla="*/ 67846 h 419471"/>
                    <a:gd name="connsiteX26" fmla="*/ 576432 w 586846"/>
                    <a:gd name="connsiteY26" fmla="*/ 143327 h 419471"/>
                    <a:gd name="connsiteX27" fmla="*/ 567806 w 586846"/>
                    <a:gd name="connsiteY27" fmla="*/ 158423 h 419471"/>
                    <a:gd name="connsiteX28" fmla="*/ 576432 w 586846"/>
                    <a:gd name="connsiteY28" fmla="*/ 197242 h 419471"/>
                    <a:gd name="connsiteX29" fmla="*/ 580745 w 586846"/>
                    <a:gd name="connsiteY29" fmla="*/ 203712 h 419471"/>
                    <a:gd name="connsiteX30" fmla="*/ 563493 w 586846"/>
                    <a:gd name="connsiteY30" fmla="*/ 203712 h 419471"/>
                    <a:gd name="connsiteX31" fmla="*/ 548396 w 586846"/>
                    <a:gd name="connsiteY31" fmla="*/ 264096 h 419471"/>
                    <a:gd name="connsiteX32" fmla="*/ 524673 w 586846"/>
                    <a:gd name="connsiteY32" fmla="*/ 320168 h 419471"/>
                    <a:gd name="connsiteX33" fmla="*/ 531144 w 586846"/>
                    <a:gd name="connsiteY33" fmla="*/ 341735 h 419471"/>
                    <a:gd name="connsiteX34" fmla="*/ 522517 w 586846"/>
                    <a:gd name="connsiteY34" fmla="*/ 348205 h 419471"/>
                    <a:gd name="connsiteX35" fmla="*/ 509578 w 586846"/>
                    <a:gd name="connsiteY35" fmla="*/ 358988 h 419471"/>
                    <a:gd name="connsiteX36" fmla="*/ 488012 w 586846"/>
                    <a:gd name="connsiteY36" fmla="*/ 367614 h 419471"/>
                    <a:gd name="connsiteX37" fmla="*/ 475072 w 586846"/>
                    <a:gd name="connsiteY37" fmla="*/ 374084 h 419471"/>
                    <a:gd name="connsiteX38" fmla="*/ 449193 w 586846"/>
                    <a:gd name="connsiteY38" fmla="*/ 389180 h 419471"/>
                    <a:gd name="connsiteX39" fmla="*/ 434096 w 586846"/>
                    <a:gd name="connsiteY39" fmla="*/ 397806 h 419471"/>
                    <a:gd name="connsiteX40" fmla="*/ 410374 w 586846"/>
                    <a:gd name="connsiteY40" fmla="*/ 410746 h 419471"/>
                    <a:gd name="connsiteX41" fmla="*/ 401747 w 586846"/>
                    <a:gd name="connsiteY41" fmla="*/ 415059 h 419471"/>
                    <a:gd name="connsiteX42" fmla="*/ 388808 w 586846"/>
                    <a:gd name="connsiteY42" fmla="*/ 419372 h 419471"/>
                    <a:gd name="connsiteX43" fmla="*/ 250785 w 586846"/>
                    <a:gd name="connsiteY43" fmla="*/ 410745 h 419471"/>
                    <a:gd name="connsiteX44" fmla="*/ 140799 w 586846"/>
                    <a:gd name="connsiteY44" fmla="*/ 378397 h 419471"/>
                    <a:gd name="connsiteX45" fmla="*/ 76100 w 586846"/>
                    <a:gd name="connsiteY45" fmla="*/ 279193 h 419471"/>
                    <a:gd name="connsiteX46" fmla="*/ 58847 w 586846"/>
                    <a:gd name="connsiteY46" fmla="*/ 249001 h 419471"/>
                    <a:gd name="connsiteX47" fmla="*/ 50221 w 586846"/>
                    <a:gd name="connsiteY47" fmla="*/ 227435 h 419471"/>
                    <a:gd name="connsiteX48" fmla="*/ 39438 w 586846"/>
                    <a:gd name="connsiteY48" fmla="*/ 210182 h 419471"/>
                    <a:gd name="connsiteX49" fmla="*/ 35125 w 586846"/>
                    <a:gd name="connsiteY49" fmla="*/ 203712 h 419471"/>
                    <a:gd name="connsiteX50" fmla="*/ 26498 w 586846"/>
                    <a:gd name="connsiteY50" fmla="*/ 182146 h 419471"/>
                    <a:gd name="connsiteX51" fmla="*/ 17872 w 586846"/>
                    <a:gd name="connsiteY51" fmla="*/ 162737 h 419471"/>
                    <a:gd name="connsiteX52" fmla="*/ 4932 w 586846"/>
                    <a:gd name="connsiteY52" fmla="*/ 128231 h 419471"/>
                    <a:gd name="connsiteX53" fmla="*/ 2776 w 586846"/>
                    <a:gd name="connsiteY53" fmla="*/ 119605 h 419471"/>
                    <a:gd name="connsiteX54" fmla="*/ 619 w 586846"/>
                    <a:gd name="connsiteY54" fmla="*/ 26871 h 419471"/>
                    <a:gd name="connsiteX0" fmla="*/ 619 w 586846"/>
                    <a:gd name="connsiteY0" fmla="*/ 26871 h 419471"/>
                    <a:gd name="connsiteX1" fmla="*/ 11402 w 586846"/>
                    <a:gd name="connsiteY1" fmla="*/ 24714 h 419471"/>
                    <a:gd name="connsiteX2" fmla="*/ 13559 w 586846"/>
                    <a:gd name="connsiteY2" fmla="*/ 31184 h 419471"/>
                    <a:gd name="connsiteX3" fmla="*/ 15715 w 586846"/>
                    <a:gd name="connsiteY3" fmla="*/ 39810 h 419471"/>
                    <a:gd name="connsiteX4" fmla="*/ 26498 w 586846"/>
                    <a:gd name="connsiteY4" fmla="*/ 50593 h 419471"/>
                    <a:gd name="connsiteX5" fmla="*/ 37281 w 586846"/>
                    <a:gd name="connsiteY5" fmla="*/ 63533 h 419471"/>
                    <a:gd name="connsiteX6" fmla="*/ 45908 w 586846"/>
                    <a:gd name="connsiteY6" fmla="*/ 76472 h 419471"/>
                    <a:gd name="connsiteX7" fmla="*/ 52378 w 586846"/>
                    <a:gd name="connsiteY7" fmla="*/ 87255 h 419471"/>
                    <a:gd name="connsiteX8" fmla="*/ 58847 w 586846"/>
                    <a:gd name="connsiteY8" fmla="*/ 89412 h 419471"/>
                    <a:gd name="connsiteX9" fmla="*/ 73944 w 586846"/>
                    <a:gd name="connsiteY9" fmla="*/ 104508 h 419471"/>
                    <a:gd name="connsiteX10" fmla="*/ 80413 w 586846"/>
                    <a:gd name="connsiteY10" fmla="*/ 106665 h 419471"/>
                    <a:gd name="connsiteX11" fmla="*/ 95510 w 586846"/>
                    <a:gd name="connsiteY11" fmla="*/ 113135 h 419471"/>
                    <a:gd name="connsiteX12" fmla="*/ 104136 w 586846"/>
                    <a:gd name="connsiteY12" fmla="*/ 117448 h 419471"/>
                    <a:gd name="connsiteX13" fmla="*/ 110606 w 586846"/>
                    <a:gd name="connsiteY13" fmla="*/ 119605 h 419471"/>
                    <a:gd name="connsiteX14" fmla="*/ 117076 w 586846"/>
                    <a:gd name="connsiteY14" fmla="*/ 123918 h 419471"/>
                    <a:gd name="connsiteX15" fmla="*/ 183930 w 586846"/>
                    <a:gd name="connsiteY15" fmla="*/ 126074 h 419471"/>
                    <a:gd name="connsiteX16" fmla="*/ 276665 w 586846"/>
                    <a:gd name="connsiteY16" fmla="*/ 121761 h 419471"/>
                    <a:gd name="connsiteX17" fmla="*/ 285291 w 586846"/>
                    <a:gd name="connsiteY17" fmla="*/ 95883 h 419471"/>
                    <a:gd name="connsiteX18" fmla="*/ 306857 w 586846"/>
                    <a:gd name="connsiteY18" fmla="*/ 132544 h 419471"/>
                    <a:gd name="connsiteX19" fmla="*/ 319796 w 586846"/>
                    <a:gd name="connsiteY19" fmla="*/ 143327 h 419471"/>
                    <a:gd name="connsiteX20" fmla="*/ 347833 w 586846"/>
                    <a:gd name="connsiteY20" fmla="*/ 145484 h 419471"/>
                    <a:gd name="connsiteX21" fmla="*/ 382338 w 586846"/>
                    <a:gd name="connsiteY21" fmla="*/ 154110 h 419471"/>
                    <a:gd name="connsiteX22" fmla="*/ 395278 w 586846"/>
                    <a:gd name="connsiteY22" fmla="*/ 158423 h 419471"/>
                    <a:gd name="connsiteX23" fmla="*/ 533300 w 586846"/>
                    <a:gd name="connsiteY23" fmla="*/ 130388 h 419471"/>
                    <a:gd name="connsiteX24" fmla="*/ 585059 w 586846"/>
                    <a:gd name="connsiteY24" fmla="*/ 991 h 419471"/>
                    <a:gd name="connsiteX25" fmla="*/ 574276 w 586846"/>
                    <a:gd name="connsiteY25" fmla="*/ 67846 h 419471"/>
                    <a:gd name="connsiteX26" fmla="*/ 576432 w 586846"/>
                    <a:gd name="connsiteY26" fmla="*/ 143327 h 419471"/>
                    <a:gd name="connsiteX27" fmla="*/ 567806 w 586846"/>
                    <a:gd name="connsiteY27" fmla="*/ 158423 h 419471"/>
                    <a:gd name="connsiteX28" fmla="*/ 576432 w 586846"/>
                    <a:gd name="connsiteY28" fmla="*/ 197242 h 419471"/>
                    <a:gd name="connsiteX29" fmla="*/ 580745 w 586846"/>
                    <a:gd name="connsiteY29" fmla="*/ 203712 h 419471"/>
                    <a:gd name="connsiteX30" fmla="*/ 563493 w 586846"/>
                    <a:gd name="connsiteY30" fmla="*/ 203712 h 419471"/>
                    <a:gd name="connsiteX31" fmla="*/ 548396 w 586846"/>
                    <a:gd name="connsiteY31" fmla="*/ 264096 h 419471"/>
                    <a:gd name="connsiteX32" fmla="*/ 524673 w 586846"/>
                    <a:gd name="connsiteY32" fmla="*/ 320168 h 419471"/>
                    <a:gd name="connsiteX33" fmla="*/ 531144 w 586846"/>
                    <a:gd name="connsiteY33" fmla="*/ 341735 h 419471"/>
                    <a:gd name="connsiteX34" fmla="*/ 522517 w 586846"/>
                    <a:gd name="connsiteY34" fmla="*/ 348205 h 419471"/>
                    <a:gd name="connsiteX35" fmla="*/ 509578 w 586846"/>
                    <a:gd name="connsiteY35" fmla="*/ 358988 h 419471"/>
                    <a:gd name="connsiteX36" fmla="*/ 488012 w 586846"/>
                    <a:gd name="connsiteY36" fmla="*/ 367614 h 419471"/>
                    <a:gd name="connsiteX37" fmla="*/ 475072 w 586846"/>
                    <a:gd name="connsiteY37" fmla="*/ 374084 h 419471"/>
                    <a:gd name="connsiteX38" fmla="*/ 434096 w 586846"/>
                    <a:gd name="connsiteY38" fmla="*/ 397806 h 419471"/>
                    <a:gd name="connsiteX39" fmla="*/ 410374 w 586846"/>
                    <a:gd name="connsiteY39" fmla="*/ 410746 h 419471"/>
                    <a:gd name="connsiteX40" fmla="*/ 401747 w 586846"/>
                    <a:gd name="connsiteY40" fmla="*/ 415059 h 419471"/>
                    <a:gd name="connsiteX41" fmla="*/ 388808 w 586846"/>
                    <a:gd name="connsiteY41" fmla="*/ 419372 h 419471"/>
                    <a:gd name="connsiteX42" fmla="*/ 250785 w 586846"/>
                    <a:gd name="connsiteY42" fmla="*/ 410745 h 419471"/>
                    <a:gd name="connsiteX43" fmla="*/ 140799 w 586846"/>
                    <a:gd name="connsiteY43" fmla="*/ 378397 h 419471"/>
                    <a:gd name="connsiteX44" fmla="*/ 76100 w 586846"/>
                    <a:gd name="connsiteY44" fmla="*/ 279193 h 419471"/>
                    <a:gd name="connsiteX45" fmla="*/ 58847 w 586846"/>
                    <a:gd name="connsiteY45" fmla="*/ 249001 h 419471"/>
                    <a:gd name="connsiteX46" fmla="*/ 50221 w 586846"/>
                    <a:gd name="connsiteY46" fmla="*/ 227435 h 419471"/>
                    <a:gd name="connsiteX47" fmla="*/ 39438 w 586846"/>
                    <a:gd name="connsiteY47" fmla="*/ 210182 h 419471"/>
                    <a:gd name="connsiteX48" fmla="*/ 35125 w 586846"/>
                    <a:gd name="connsiteY48" fmla="*/ 203712 h 419471"/>
                    <a:gd name="connsiteX49" fmla="*/ 26498 w 586846"/>
                    <a:gd name="connsiteY49" fmla="*/ 182146 h 419471"/>
                    <a:gd name="connsiteX50" fmla="*/ 17872 w 586846"/>
                    <a:gd name="connsiteY50" fmla="*/ 162737 h 419471"/>
                    <a:gd name="connsiteX51" fmla="*/ 4932 w 586846"/>
                    <a:gd name="connsiteY51" fmla="*/ 128231 h 419471"/>
                    <a:gd name="connsiteX52" fmla="*/ 2776 w 586846"/>
                    <a:gd name="connsiteY52" fmla="*/ 119605 h 419471"/>
                    <a:gd name="connsiteX53" fmla="*/ 619 w 586846"/>
                    <a:gd name="connsiteY53" fmla="*/ 26871 h 419471"/>
                    <a:gd name="connsiteX0" fmla="*/ 619 w 586846"/>
                    <a:gd name="connsiteY0" fmla="*/ 26871 h 419471"/>
                    <a:gd name="connsiteX1" fmla="*/ 11402 w 586846"/>
                    <a:gd name="connsiteY1" fmla="*/ 24714 h 419471"/>
                    <a:gd name="connsiteX2" fmla="*/ 13559 w 586846"/>
                    <a:gd name="connsiteY2" fmla="*/ 31184 h 419471"/>
                    <a:gd name="connsiteX3" fmla="*/ 15715 w 586846"/>
                    <a:gd name="connsiteY3" fmla="*/ 39810 h 419471"/>
                    <a:gd name="connsiteX4" fmla="*/ 26498 w 586846"/>
                    <a:gd name="connsiteY4" fmla="*/ 50593 h 419471"/>
                    <a:gd name="connsiteX5" fmla="*/ 37281 w 586846"/>
                    <a:gd name="connsiteY5" fmla="*/ 63533 h 419471"/>
                    <a:gd name="connsiteX6" fmla="*/ 45908 w 586846"/>
                    <a:gd name="connsiteY6" fmla="*/ 76472 h 419471"/>
                    <a:gd name="connsiteX7" fmla="*/ 52378 w 586846"/>
                    <a:gd name="connsiteY7" fmla="*/ 87255 h 419471"/>
                    <a:gd name="connsiteX8" fmla="*/ 58847 w 586846"/>
                    <a:gd name="connsiteY8" fmla="*/ 89412 h 419471"/>
                    <a:gd name="connsiteX9" fmla="*/ 73944 w 586846"/>
                    <a:gd name="connsiteY9" fmla="*/ 104508 h 419471"/>
                    <a:gd name="connsiteX10" fmla="*/ 80413 w 586846"/>
                    <a:gd name="connsiteY10" fmla="*/ 106665 h 419471"/>
                    <a:gd name="connsiteX11" fmla="*/ 95510 w 586846"/>
                    <a:gd name="connsiteY11" fmla="*/ 113135 h 419471"/>
                    <a:gd name="connsiteX12" fmla="*/ 104136 w 586846"/>
                    <a:gd name="connsiteY12" fmla="*/ 117448 h 419471"/>
                    <a:gd name="connsiteX13" fmla="*/ 110606 w 586846"/>
                    <a:gd name="connsiteY13" fmla="*/ 119605 h 419471"/>
                    <a:gd name="connsiteX14" fmla="*/ 117076 w 586846"/>
                    <a:gd name="connsiteY14" fmla="*/ 123918 h 419471"/>
                    <a:gd name="connsiteX15" fmla="*/ 183930 w 586846"/>
                    <a:gd name="connsiteY15" fmla="*/ 126074 h 419471"/>
                    <a:gd name="connsiteX16" fmla="*/ 276665 w 586846"/>
                    <a:gd name="connsiteY16" fmla="*/ 121761 h 419471"/>
                    <a:gd name="connsiteX17" fmla="*/ 285291 w 586846"/>
                    <a:gd name="connsiteY17" fmla="*/ 95883 h 419471"/>
                    <a:gd name="connsiteX18" fmla="*/ 306857 w 586846"/>
                    <a:gd name="connsiteY18" fmla="*/ 132544 h 419471"/>
                    <a:gd name="connsiteX19" fmla="*/ 319796 w 586846"/>
                    <a:gd name="connsiteY19" fmla="*/ 143327 h 419471"/>
                    <a:gd name="connsiteX20" fmla="*/ 347833 w 586846"/>
                    <a:gd name="connsiteY20" fmla="*/ 145484 h 419471"/>
                    <a:gd name="connsiteX21" fmla="*/ 382338 w 586846"/>
                    <a:gd name="connsiteY21" fmla="*/ 154110 h 419471"/>
                    <a:gd name="connsiteX22" fmla="*/ 395278 w 586846"/>
                    <a:gd name="connsiteY22" fmla="*/ 158423 h 419471"/>
                    <a:gd name="connsiteX23" fmla="*/ 533300 w 586846"/>
                    <a:gd name="connsiteY23" fmla="*/ 130388 h 419471"/>
                    <a:gd name="connsiteX24" fmla="*/ 585059 w 586846"/>
                    <a:gd name="connsiteY24" fmla="*/ 991 h 419471"/>
                    <a:gd name="connsiteX25" fmla="*/ 574276 w 586846"/>
                    <a:gd name="connsiteY25" fmla="*/ 67846 h 419471"/>
                    <a:gd name="connsiteX26" fmla="*/ 576432 w 586846"/>
                    <a:gd name="connsiteY26" fmla="*/ 143327 h 419471"/>
                    <a:gd name="connsiteX27" fmla="*/ 567806 w 586846"/>
                    <a:gd name="connsiteY27" fmla="*/ 158423 h 419471"/>
                    <a:gd name="connsiteX28" fmla="*/ 576432 w 586846"/>
                    <a:gd name="connsiteY28" fmla="*/ 197242 h 419471"/>
                    <a:gd name="connsiteX29" fmla="*/ 580745 w 586846"/>
                    <a:gd name="connsiteY29" fmla="*/ 203712 h 419471"/>
                    <a:gd name="connsiteX30" fmla="*/ 563493 w 586846"/>
                    <a:gd name="connsiteY30" fmla="*/ 203712 h 419471"/>
                    <a:gd name="connsiteX31" fmla="*/ 548396 w 586846"/>
                    <a:gd name="connsiteY31" fmla="*/ 264096 h 419471"/>
                    <a:gd name="connsiteX32" fmla="*/ 524673 w 586846"/>
                    <a:gd name="connsiteY32" fmla="*/ 320168 h 419471"/>
                    <a:gd name="connsiteX33" fmla="*/ 531144 w 586846"/>
                    <a:gd name="connsiteY33" fmla="*/ 341735 h 419471"/>
                    <a:gd name="connsiteX34" fmla="*/ 522517 w 586846"/>
                    <a:gd name="connsiteY34" fmla="*/ 348205 h 419471"/>
                    <a:gd name="connsiteX35" fmla="*/ 509578 w 586846"/>
                    <a:gd name="connsiteY35" fmla="*/ 358988 h 419471"/>
                    <a:gd name="connsiteX36" fmla="*/ 488012 w 586846"/>
                    <a:gd name="connsiteY36" fmla="*/ 367614 h 419471"/>
                    <a:gd name="connsiteX37" fmla="*/ 475072 w 586846"/>
                    <a:gd name="connsiteY37" fmla="*/ 374084 h 419471"/>
                    <a:gd name="connsiteX38" fmla="*/ 410374 w 586846"/>
                    <a:gd name="connsiteY38" fmla="*/ 410746 h 419471"/>
                    <a:gd name="connsiteX39" fmla="*/ 401747 w 586846"/>
                    <a:gd name="connsiteY39" fmla="*/ 415059 h 419471"/>
                    <a:gd name="connsiteX40" fmla="*/ 388808 w 586846"/>
                    <a:gd name="connsiteY40" fmla="*/ 419372 h 419471"/>
                    <a:gd name="connsiteX41" fmla="*/ 250785 w 586846"/>
                    <a:gd name="connsiteY41" fmla="*/ 410745 h 419471"/>
                    <a:gd name="connsiteX42" fmla="*/ 140799 w 586846"/>
                    <a:gd name="connsiteY42" fmla="*/ 378397 h 419471"/>
                    <a:gd name="connsiteX43" fmla="*/ 76100 w 586846"/>
                    <a:gd name="connsiteY43" fmla="*/ 279193 h 419471"/>
                    <a:gd name="connsiteX44" fmla="*/ 58847 w 586846"/>
                    <a:gd name="connsiteY44" fmla="*/ 249001 h 419471"/>
                    <a:gd name="connsiteX45" fmla="*/ 50221 w 586846"/>
                    <a:gd name="connsiteY45" fmla="*/ 227435 h 419471"/>
                    <a:gd name="connsiteX46" fmla="*/ 39438 w 586846"/>
                    <a:gd name="connsiteY46" fmla="*/ 210182 h 419471"/>
                    <a:gd name="connsiteX47" fmla="*/ 35125 w 586846"/>
                    <a:gd name="connsiteY47" fmla="*/ 203712 h 419471"/>
                    <a:gd name="connsiteX48" fmla="*/ 26498 w 586846"/>
                    <a:gd name="connsiteY48" fmla="*/ 182146 h 419471"/>
                    <a:gd name="connsiteX49" fmla="*/ 17872 w 586846"/>
                    <a:gd name="connsiteY49" fmla="*/ 162737 h 419471"/>
                    <a:gd name="connsiteX50" fmla="*/ 4932 w 586846"/>
                    <a:gd name="connsiteY50" fmla="*/ 128231 h 419471"/>
                    <a:gd name="connsiteX51" fmla="*/ 2776 w 586846"/>
                    <a:gd name="connsiteY51" fmla="*/ 119605 h 419471"/>
                    <a:gd name="connsiteX52" fmla="*/ 619 w 586846"/>
                    <a:gd name="connsiteY52" fmla="*/ 26871 h 419471"/>
                    <a:gd name="connsiteX0" fmla="*/ 619 w 586846"/>
                    <a:gd name="connsiteY0" fmla="*/ 26871 h 419372"/>
                    <a:gd name="connsiteX1" fmla="*/ 11402 w 586846"/>
                    <a:gd name="connsiteY1" fmla="*/ 24714 h 419372"/>
                    <a:gd name="connsiteX2" fmla="*/ 13559 w 586846"/>
                    <a:gd name="connsiteY2" fmla="*/ 31184 h 419372"/>
                    <a:gd name="connsiteX3" fmla="*/ 15715 w 586846"/>
                    <a:gd name="connsiteY3" fmla="*/ 39810 h 419372"/>
                    <a:gd name="connsiteX4" fmla="*/ 26498 w 586846"/>
                    <a:gd name="connsiteY4" fmla="*/ 50593 h 419372"/>
                    <a:gd name="connsiteX5" fmla="*/ 37281 w 586846"/>
                    <a:gd name="connsiteY5" fmla="*/ 63533 h 419372"/>
                    <a:gd name="connsiteX6" fmla="*/ 45908 w 586846"/>
                    <a:gd name="connsiteY6" fmla="*/ 76472 h 419372"/>
                    <a:gd name="connsiteX7" fmla="*/ 52378 w 586846"/>
                    <a:gd name="connsiteY7" fmla="*/ 87255 h 419372"/>
                    <a:gd name="connsiteX8" fmla="*/ 58847 w 586846"/>
                    <a:gd name="connsiteY8" fmla="*/ 89412 h 419372"/>
                    <a:gd name="connsiteX9" fmla="*/ 73944 w 586846"/>
                    <a:gd name="connsiteY9" fmla="*/ 104508 h 419372"/>
                    <a:gd name="connsiteX10" fmla="*/ 80413 w 586846"/>
                    <a:gd name="connsiteY10" fmla="*/ 106665 h 419372"/>
                    <a:gd name="connsiteX11" fmla="*/ 95510 w 586846"/>
                    <a:gd name="connsiteY11" fmla="*/ 113135 h 419372"/>
                    <a:gd name="connsiteX12" fmla="*/ 104136 w 586846"/>
                    <a:gd name="connsiteY12" fmla="*/ 117448 h 419372"/>
                    <a:gd name="connsiteX13" fmla="*/ 110606 w 586846"/>
                    <a:gd name="connsiteY13" fmla="*/ 119605 h 419372"/>
                    <a:gd name="connsiteX14" fmla="*/ 117076 w 586846"/>
                    <a:gd name="connsiteY14" fmla="*/ 123918 h 419372"/>
                    <a:gd name="connsiteX15" fmla="*/ 183930 w 586846"/>
                    <a:gd name="connsiteY15" fmla="*/ 126074 h 419372"/>
                    <a:gd name="connsiteX16" fmla="*/ 276665 w 586846"/>
                    <a:gd name="connsiteY16" fmla="*/ 121761 h 419372"/>
                    <a:gd name="connsiteX17" fmla="*/ 285291 w 586846"/>
                    <a:gd name="connsiteY17" fmla="*/ 95883 h 419372"/>
                    <a:gd name="connsiteX18" fmla="*/ 306857 w 586846"/>
                    <a:gd name="connsiteY18" fmla="*/ 132544 h 419372"/>
                    <a:gd name="connsiteX19" fmla="*/ 319796 w 586846"/>
                    <a:gd name="connsiteY19" fmla="*/ 143327 h 419372"/>
                    <a:gd name="connsiteX20" fmla="*/ 347833 w 586846"/>
                    <a:gd name="connsiteY20" fmla="*/ 145484 h 419372"/>
                    <a:gd name="connsiteX21" fmla="*/ 382338 w 586846"/>
                    <a:gd name="connsiteY21" fmla="*/ 154110 h 419372"/>
                    <a:gd name="connsiteX22" fmla="*/ 395278 w 586846"/>
                    <a:gd name="connsiteY22" fmla="*/ 158423 h 419372"/>
                    <a:gd name="connsiteX23" fmla="*/ 533300 w 586846"/>
                    <a:gd name="connsiteY23" fmla="*/ 130388 h 419372"/>
                    <a:gd name="connsiteX24" fmla="*/ 585059 w 586846"/>
                    <a:gd name="connsiteY24" fmla="*/ 991 h 419372"/>
                    <a:gd name="connsiteX25" fmla="*/ 574276 w 586846"/>
                    <a:gd name="connsiteY25" fmla="*/ 67846 h 419372"/>
                    <a:gd name="connsiteX26" fmla="*/ 576432 w 586846"/>
                    <a:gd name="connsiteY26" fmla="*/ 143327 h 419372"/>
                    <a:gd name="connsiteX27" fmla="*/ 567806 w 586846"/>
                    <a:gd name="connsiteY27" fmla="*/ 158423 h 419372"/>
                    <a:gd name="connsiteX28" fmla="*/ 576432 w 586846"/>
                    <a:gd name="connsiteY28" fmla="*/ 197242 h 419372"/>
                    <a:gd name="connsiteX29" fmla="*/ 580745 w 586846"/>
                    <a:gd name="connsiteY29" fmla="*/ 203712 h 419372"/>
                    <a:gd name="connsiteX30" fmla="*/ 563493 w 586846"/>
                    <a:gd name="connsiteY30" fmla="*/ 203712 h 419372"/>
                    <a:gd name="connsiteX31" fmla="*/ 548396 w 586846"/>
                    <a:gd name="connsiteY31" fmla="*/ 264096 h 419372"/>
                    <a:gd name="connsiteX32" fmla="*/ 524673 w 586846"/>
                    <a:gd name="connsiteY32" fmla="*/ 320168 h 419372"/>
                    <a:gd name="connsiteX33" fmla="*/ 531144 w 586846"/>
                    <a:gd name="connsiteY33" fmla="*/ 341735 h 419372"/>
                    <a:gd name="connsiteX34" fmla="*/ 522517 w 586846"/>
                    <a:gd name="connsiteY34" fmla="*/ 348205 h 419372"/>
                    <a:gd name="connsiteX35" fmla="*/ 509578 w 586846"/>
                    <a:gd name="connsiteY35" fmla="*/ 358988 h 419372"/>
                    <a:gd name="connsiteX36" fmla="*/ 488012 w 586846"/>
                    <a:gd name="connsiteY36" fmla="*/ 367614 h 419372"/>
                    <a:gd name="connsiteX37" fmla="*/ 475072 w 586846"/>
                    <a:gd name="connsiteY37" fmla="*/ 374084 h 419372"/>
                    <a:gd name="connsiteX38" fmla="*/ 410374 w 586846"/>
                    <a:gd name="connsiteY38" fmla="*/ 410746 h 419372"/>
                    <a:gd name="connsiteX39" fmla="*/ 388808 w 586846"/>
                    <a:gd name="connsiteY39" fmla="*/ 419372 h 419372"/>
                    <a:gd name="connsiteX40" fmla="*/ 250785 w 586846"/>
                    <a:gd name="connsiteY40" fmla="*/ 410745 h 419372"/>
                    <a:gd name="connsiteX41" fmla="*/ 140799 w 586846"/>
                    <a:gd name="connsiteY41" fmla="*/ 378397 h 419372"/>
                    <a:gd name="connsiteX42" fmla="*/ 76100 w 586846"/>
                    <a:gd name="connsiteY42" fmla="*/ 279193 h 419372"/>
                    <a:gd name="connsiteX43" fmla="*/ 58847 w 586846"/>
                    <a:gd name="connsiteY43" fmla="*/ 249001 h 419372"/>
                    <a:gd name="connsiteX44" fmla="*/ 50221 w 586846"/>
                    <a:gd name="connsiteY44" fmla="*/ 227435 h 419372"/>
                    <a:gd name="connsiteX45" fmla="*/ 39438 w 586846"/>
                    <a:gd name="connsiteY45" fmla="*/ 210182 h 419372"/>
                    <a:gd name="connsiteX46" fmla="*/ 35125 w 586846"/>
                    <a:gd name="connsiteY46" fmla="*/ 203712 h 419372"/>
                    <a:gd name="connsiteX47" fmla="*/ 26498 w 586846"/>
                    <a:gd name="connsiteY47" fmla="*/ 182146 h 419372"/>
                    <a:gd name="connsiteX48" fmla="*/ 17872 w 586846"/>
                    <a:gd name="connsiteY48" fmla="*/ 162737 h 419372"/>
                    <a:gd name="connsiteX49" fmla="*/ 4932 w 586846"/>
                    <a:gd name="connsiteY49" fmla="*/ 128231 h 419372"/>
                    <a:gd name="connsiteX50" fmla="*/ 2776 w 586846"/>
                    <a:gd name="connsiteY50" fmla="*/ 119605 h 419372"/>
                    <a:gd name="connsiteX51" fmla="*/ 619 w 586846"/>
                    <a:gd name="connsiteY51" fmla="*/ 26871 h 419372"/>
                    <a:gd name="connsiteX0" fmla="*/ 619 w 586846"/>
                    <a:gd name="connsiteY0" fmla="*/ 26871 h 421562"/>
                    <a:gd name="connsiteX1" fmla="*/ 11402 w 586846"/>
                    <a:gd name="connsiteY1" fmla="*/ 24714 h 421562"/>
                    <a:gd name="connsiteX2" fmla="*/ 13559 w 586846"/>
                    <a:gd name="connsiteY2" fmla="*/ 31184 h 421562"/>
                    <a:gd name="connsiteX3" fmla="*/ 15715 w 586846"/>
                    <a:gd name="connsiteY3" fmla="*/ 39810 h 421562"/>
                    <a:gd name="connsiteX4" fmla="*/ 26498 w 586846"/>
                    <a:gd name="connsiteY4" fmla="*/ 50593 h 421562"/>
                    <a:gd name="connsiteX5" fmla="*/ 37281 w 586846"/>
                    <a:gd name="connsiteY5" fmla="*/ 63533 h 421562"/>
                    <a:gd name="connsiteX6" fmla="*/ 45908 w 586846"/>
                    <a:gd name="connsiteY6" fmla="*/ 76472 h 421562"/>
                    <a:gd name="connsiteX7" fmla="*/ 52378 w 586846"/>
                    <a:gd name="connsiteY7" fmla="*/ 87255 h 421562"/>
                    <a:gd name="connsiteX8" fmla="*/ 58847 w 586846"/>
                    <a:gd name="connsiteY8" fmla="*/ 89412 h 421562"/>
                    <a:gd name="connsiteX9" fmla="*/ 73944 w 586846"/>
                    <a:gd name="connsiteY9" fmla="*/ 104508 h 421562"/>
                    <a:gd name="connsiteX10" fmla="*/ 80413 w 586846"/>
                    <a:gd name="connsiteY10" fmla="*/ 106665 h 421562"/>
                    <a:gd name="connsiteX11" fmla="*/ 95510 w 586846"/>
                    <a:gd name="connsiteY11" fmla="*/ 113135 h 421562"/>
                    <a:gd name="connsiteX12" fmla="*/ 104136 w 586846"/>
                    <a:gd name="connsiteY12" fmla="*/ 117448 h 421562"/>
                    <a:gd name="connsiteX13" fmla="*/ 110606 w 586846"/>
                    <a:gd name="connsiteY13" fmla="*/ 119605 h 421562"/>
                    <a:gd name="connsiteX14" fmla="*/ 117076 w 586846"/>
                    <a:gd name="connsiteY14" fmla="*/ 123918 h 421562"/>
                    <a:gd name="connsiteX15" fmla="*/ 183930 w 586846"/>
                    <a:gd name="connsiteY15" fmla="*/ 126074 h 421562"/>
                    <a:gd name="connsiteX16" fmla="*/ 276665 w 586846"/>
                    <a:gd name="connsiteY16" fmla="*/ 121761 h 421562"/>
                    <a:gd name="connsiteX17" fmla="*/ 285291 w 586846"/>
                    <a:gd name="connsiteY17" fmla="*/ 95883 h 421562"/>
                    <a:gd name="connsiteX18" fmla="*/ 306857 w 586846"/>
                    <a:gd name="connsiteY18" fmla="*/ 132544 h 421562"/>
                    <a:gd name="connsiteX19" fmla="*/ 319796 w 586846"/>
                    <a:gd name="connsiteY19" fmla="*/ 143327 h 421562"/>
                    <a:gd name="connsiteX20" fmla="*/ 347833 w 586846"/>
                    <a:gd name="connsiteY20" fmla="*/ 145484 h 421562"/>
                    <a:gd name="connsiteX21" fmla="*/ 382338 w 586846"/>
                    <a:gd name="connsiteY21" fmla="*/ 154110 h 421562"/>
                    <a:gd name="connsiteX22" fmla="*/ 395278 w 586846"/>
                    <a:gd name="connsiteY22" fmla="*/ 158423 h 421562"/>
                    <a:gd name="connsiteX23" fmla="*/ 533300 w 586846"/>
                    <a:gd name="connsiteY23" fmla="*/ 130388 h 421562"/>
                    <a:gd name="connsiteX24" fmla="*/ 585059 w 586846"/>
                    <a:gd name="connsiteY24" fmla="*/ 991 h 421562"/>
                    <a:gd name="connsiteX25" fmla="*/ 574276 w 586846"/>
                    <a:gd name="connsiteY25" fmla="*/ 67846 h 421562"/>
                    <a:gd name="connsiteX26" fmla="*/ 576432 w 586846"/>
                    <a:gd name="connsiteY26" fmla="*/ 143327 h 421562"/>
                    <a:gd name="connsiteX27" fmla="*/ 567806 w 586846"/>
                    <a:gd name="connsiteY27" fmla="*/ 158423 h 421562"/>
                    <a:gd name="connsiteX28" fmla="*/ 576432 w 586846"/>
                    <a:gd name="connsiteY28" fmla="*/ 197242 h 421562"/>
                    <a:gd name="connsiteX29" fmla="*/ 580745 w 586846"/>
                    <a:gd name="connsiteY29" fmla="*/ 203712 h 421562"/>
                    <a:gd name="connsiteX30" fmla="*/ 563493 w 586846"/>
                    <a:gd name="connsiteY30" fmla="*/ 203712 h 421562"/>
                    <a:gd name="connsiteX31" fmla="*/ 548396 w 586846"/>
                    <a:gd name="connsiteY31" fmla="*/ 264096 h 421562"/>
                    <a:gd name="connsiteX32" fmla="*/ 524673 w 586846"/>
                    <a:gd name="connsiteY32" fmla="*/ 320168 h 421562"/>
                    <a:gd name="connsiteX33" fmla="*/ 531144 w 586846"/>
                    <a:gd name="connsiteY33" fmla="*/ 341735 h 421562"/>
                    <a:gd name="connsiteX34" fmla="*/ 522517 w 586846"/>
                    <a:gd name="connsiteY34" fmla="*/ 348205 h 421562"/>
                    <a:gd name="connsiteX35" fmla="*/ 509578 w 586846"/>
                    <a:gd name="connsiteY35" fmla="*/ 358988 h 421562"/>
                    <a:gd name="connsiteX36" fmla="*/ 488012 w 586846"/>
                    <a:gd name="connsiteY36" fmla="*/ 367614 h 421562"/>
                    <a:gd name="connsiteX37" fmla="*/ 475072 w 586846"/>
                    <a:gd name="connsiteY37" fmla="*/ 374084 h 421562"/>
                    <a:gd name="connsiteX38" fmla="*/ 388808 w 586846"/>
                    <a:gd name="connsiteY38" fmla="*/ 419372 h 421562"/>
                    <a:gd name="connsiteX39" fmla="*/ 250785 w 586846"/>
                    <a:gd name="connsiteY39" fmla="*/ 410745 h 421562"/>
                    <a:gd name="connsiteX40" fmla="*/ 140799 w 586846"/>
                    <a:gd name="connsiteY40" fmla="*/ 378397 h 421562"/>
                    <a:gd name="connsiteX41" fmla="*/ 76100 w 586846"/>
                    <a:gd name="connsiteY41" fmla="*/ 279193 h 421562"/>
                    <a:gd name="connsiteX42" fmla="*/ 58847 w 586846"/>
                    <a:gd name="connsiteY42" fmla="*/ 249001 h 421562"/>
                    <a:gd name="connsiteX43" fmla="*/ 50221 w 586846"/>
                    <a:gd name="connsiteY43" fmla="*/ 227435 h 421562"/>
                    <a:gd name="connsiteX44" fmla="*/ 39438 w 586846"/>
                    <a:gd name="connsiteY44" fmla="*/ 210182 h 421562"/>
                    <a:gd name="connsiteX45" fmla="*/ 35125 w 586846"/>
                    <a:gd name="connsiteY45" fmla="*/ 203712 h 421562"/>
                    <a:gd name="connsiteX46" fmla="*/ 26498 w 586846"/>
                    <a:gd name="connsiteY46" fmla="*/ 182146 h 421562"/>
                    <a:gd name="connsiteX47" fmla="*/ 17872 w 586846"/>
                    <a:gd name="connsiteY47" fmla="*/ 162737 h 421562"/>
                    <a:gd name="connsiteX48" fmla="*/ 4932 w 586846"/>
                    <a:gd name="connsiteY48" fmla="*/ 128231 h 421562"/>
                    <a:gd name="connsiteX49" fmla="*/ 2776 w 586846"/>
                    <a:gd name="connsiteY49" fmla="*/ 119605 h 421562"/>
                    <a:gd name="connsiteX50" fmla="*/ 619 w 586846"/>
                    <a:gd name="connsiteY50" fmla="*/ 26871 h 421562"/>
                    <a:gd name="connsiteX0" fmla="*/ 619 w 586846"/>
                    <a:gd name="connsiteY0" fmla="*/ 26871 h 410777"/>
                    <a:gd name="connsiteX1" fmla="*/ 11402 w 586846"/>
                    <a:gd name="connsiteY1" fmla="*/ 24714 h 410777"/>
                    <a:gd name="connsiteX2" fmla="*/ 13559 w 586846"/>
                    <a:gd name="connsiteY2" fmla="*/ 31184 h 410777"/>
                    <a:gd name="connsiteX3" fmla="*/ 15715 w 586846"/>
                    <a:gd name="connsiteY3" fmla="*/ 39810 h 410777"/>
                    <a:gd name="connsiteX4" fmla="*/ 26498 w 586846"/>
                    <a:gd name="connsiteY4" fmla="*/ 50593 h 410777"/>
                    <a:gd name="connsiteX5" fmla="*/ 37281 w 586846"/>
                    <a:gd name="connsiteY5" fmla="*/ 63533 h 410777"/>
                    <a:gd name="connsiteX6" fmla="*/ 45908 w 586846"/>
                    <a:gd name="connsiteY6" fmla="*/ 76472 h 410777"/>
                    <a:gd name="connsiteX7" fmla="*/ 52378 w 586846"/>
                    <a:gd name="connsiteY7" fmla="*/ 87255 h 410777"/>
                    <a:gd name="connsiteX8" fmla="*/ 58847 w 586846"/>
                    <a:gd name="connsiteY8" fmla="*/ 89412 h 410777"/>
                    <a:gd name="connsiteX9" fmla="*/ 73944 w 586846"/>
                    <a:gd name="connsiteY9" fmla="*/ 104508 h 410777"/>
                    <a:gd name="connsiteX10" fmla="*/ 80413 w 586846"/>
                    <a:gd name="connsiteY10" fmla="*/ 106665 h 410777"/>
                    <a:gd name="connsiteX11" fmla="*/ 95510 w 586846"/>
                    <a:gd name="connsiteY11" fmla="*/ 113135 h 410777"/>
                    <a:gd name="connsiteX12" fmla="*/ 104136 w 586846"/>
                    <a:gd name="connsiteY12" fmla="*/ 117448 h 410777"/>
                    <a:gd name="connsiteX13" fmla="*/ 110606 w 586846"/>
                    <a:gd name="connsiteY13" fmla="*/ 119605 h 410777"/>
                    <a:gd name="connsiteX14" fmla="*/ 117076 w 586846"/>
                    <a:gd name="connsiteY14" fmla="*/ 123918 h 410777"/>
                    <a:gd name="connsiteX15" fmla="*/ 183930 w 586846"/>
                    <a:gd name="connsiteY15" fmla="*/ 126074 h 410777"/>
                    <a:gd name="connsiteX16" fmla="*/ 276665 w 586846"/>
                    <a:gd name="connsiteY16" fmla="*/ 121761 h 410777"/>
                    <a:gd name="connsiteX17" fmla="*/ 285291 w 586846"/>
                    <a:gd name="connsiteY17" fmla="*/ 95883 h 410777"/>
                    <a:gd name="connsiteX18" fmla="*/ 306857 w 586846"/>
                    <a:gd name="connsiteY18" fmla="*/ 132544 h 410777"/>
                    <a:gd name="connsiteX19" fmla="*/ 319796 w 586846"/>
                    <a:gd name="connsiteY19" fmla="*/ 143327 h 410777"/>
                    <a:gd name="connsiteX20" fmla="*/ 347833 w 586846"/>
                    <a:gd name="connsiteY20" fmla="*/ 145484 h 410777"/>
                    <a:gd name="connsiteX21" fmla="*/ 382338 w 586846"/>
                    <a:gd name="connsiteY21" fmla="*/ 154110 h 410777"/>
                    <a:gd name="connsiteX22" fmla="*/ 395278 w 586846"/>
                    <a:gd name="connsiteY22" fmla="*/ 158423 h 410777"/>
                    <a:gd name="connsiteX23" fmla="*/ 533300 w 586846"/>
                    <a:gd name="connsiteY23" fmla="*/ 130388 h 410777"/>
                    <a:gd name="connsiteX24" fmla="*/ 585059 w 586846"/>
                    <a:gd name="connsiteY24" fmla="*/ 991 h 410777"/>
                    <a:gd name="connsiteX25" fmla="*/ 574276 w 586846"/>
                    <a:gd name="connsiteY25" fmla="*/ 67846 h 410777"/>
                    <a:gd name="connsiteX26" fmla="*/ 576432 w 586846"/>
                    <a:gd name="connsiteY26" fmla="*/ 143327 h 410777"/>
                    <a:gd name="connsiteX27" fmla="*/ 567806 w 586846"/>
                    <a:gd name="connsiteY27" fmla="*/ 158423 h 410777"/>
                    <a:gd name="connsiteX28" fmla="*/ 576432 w 586846"/>
                    <a:gd name="connsiteY28" fmla="*/ 197242 h 410777"/>
                    <a:gd name="connsiteX29" fmla="*/ 580745 w 586846"/>
                    <a:gd name="connsiteY29" fmla="*/ 203712 h 410777"/>
                    <a:gd name="connsiteX30" fmla="*/ 563493 w 586846"/>
                    <a:gd name="connsiteY30" fmla="*/ 203712 h 410777"/>
                    <a:gd name="connsiteX31" fmla="*/ 548396 w 586846"/>
                    <a:gd name="connsiteY31" fmla="*/ 264096 h 410777"/>
                    <a:gd name="connsiteX32" fmla="*/ 524673 w 586846"/>
                    <a:gd name="connsiteY32" fmla="*/ 320168 h 410777"/>
                    <a:gd name="connsiteX33" fmla="*/ 531144 w 586846"/>
                    <a:gd name="connsiteY33" fmla="*/ 341735 h 410777"/>
                    <a:gd name="connsiteX34" fmla="*/ 522517 w 586846"/>
                    <a:gd name="connsiteY34" fmla="*/ 348205 h 410777"/>
                    <a:gd name="connsiteX35" fmla="*/ 509578 w 586846"/>
                    <a:gd name="connsiteY35" fmla="*/ 358988 h 410777"/>
                    <a:gd name="connsiteX36" fmla="*/ 488012 w 586846"/>
                    <a:gd name="connsiteY36" fmla="*/ 367614 h 410777"/>
                    <a:gd name="connsiteX37" fmla="*/ 475072 w 586846"/>
                    <a:gd name="connsiteY37" fmla="*/ 374084 h 410777"/>
                    <a:gd name="connsiteX38" fmla="*/ 250785 w 586846"/>
                    <a:gd name="connsiteY38" fmla="*/ 410745 h 410777"/>
                    <a:gd name="connsiteX39" fmla="*/ 140799 w 586846"/>
                    <a:gd name="connsiteY39" fmla="*/ 378397 h 410777"/>
                    <a:gd name="connsiteX40" fmla="*/ 76100 w 586846"/>
                    <a:gd name="connsiteY40" fmla="*/ 279193 h 410777"/>
                    <a:gd name="connsiteX41" fmla="*/ 58847 w 586846"/>
                    <a:gd name="connsiteY41" fmla="*/ 249001 h 410777"/>
                    <a:gd name="connsiteX42" fmla="*/ 50221 w 586846"/>
                    <a:gd name="connsiteY42" fmla="*/ 227435 h 410777"/>
                    <a:gd name="connsiteX43" fmla="*/ 39438 w 586846"/>
                    <a:gd name="connsiteY43" fmla="*/ 210182 h 410777"/>
                    <a:gd name="connsiteX44" fmla="*/ 35125 w 586846"/>
                    <a:gd name="connsiteY44" fmla="*/ 203712 h 410777"/>
                    <a:gd name="connsiteX45" fmla="*/ 26498 w 586846"/>
                    <a:gd name="connsiteY45" fmla="*/ 182146 h 410777"/>
                    <a:gd name="connsiteX46" fmla="*/ 17872 w 586846"/>
                    <a:gd name="connsiteY46" fmla="*/ 162737 h 410777"/>
                    <a:gd name="connsiteX47" fmla="*/ 4932 w 586846"/>
                    <a:gd name="connsiteY47" fmla="*/ 128231 h 410777"/>
                    <a:gd name="connsiteX48" fmla="*/ 2776 w 586846"/>
                    <a:gd name="connsiteY48" fmla="*/ 119605 h 410777"/>
                    <a:gd name="connsiteX49" fmla="*/ 619 w 586846"/>
                    <a:gd name="connsiteY49" fmla="*/ 26871 h 410777"/>
                    <a:gd name="connsiteX0" fmla="*/ 619 w 586846"/>
                    <a:gd name="connsiteY0" fmla="*/ 26871 h 410918"/>
                    <a:gd name="connsiteX1" fmla="*/ 11402 w 586846"/>
                    <a:gd name="connsiteY1" fmla="*/ 24714 h 410918"/>
                    <a:gd name="connsiteX2" fmla="*/ 13559 w 586846"/>
                    <a:gd name="connsiteY2" fmla="*/ 31184 h 410918"/>
                    <a:gd name="connsiteX3" fmla="*/ 15715 w 586846"/>
                    <a:gd name="connsiteY3" fmla="*/ 39810 h 410918"/>
                    <a:gd name="connsiteX4" fmla="*/ 26498 w 586846"/>
                    <a:gd name="connsiteY4" fmla="*/ 50593 h 410918"/>
                    <a:gd name="connsiteX5" fmla="*/ 37281 w 586846"/>
                    <a:gd name="connsiteY5" fmla="*/ 63533 h 410918"/>
                    <a:gd name="connsiteX6" fmla="*/ 45908 w 586846"/>
                    <a:gd name="connsiteY6" fmla="*/ 76472 h 410918"/>
                    <a:gd name="connsiteX7" fmla="*/ 52378 w 586846"/>
                    <a:gd name="connsiteY7" fmla="*/ 87255 h 410918"/>
                    <a:gd name="connsiteX8" fmla="*/ 58847 w 586846"/>
                    <a:gd name="connsiteY8" fmla="*/ 89412 h 410918"/>
                    <a:gd name="connsiteX9" fmla="*/ 73944 w 586846"/>
                    <a:gd name="connsiteY9" fmla="*/ 104508 h 410918"/>
                    <a:gd name="connsiteX10" fmla="*/ 80413 w 586846"/>
                    <a:gd name="connsiteY10" fmla="*/ 106665 h 410918"/>
                    <a:gd name="connsiteX11" fmla="*/ 95510 w 586846"/>
                    <a:gd name="connsiteY11" fmla="*/ 113135 h 410918"/>
                    <a:gd name="connsiteX12" fmla="*/ 104136 w 586846"/>
                    <a:gd name="connsiteY12" fmla="*/ 117448 h 410918"/>
                    <a:gd name="connsiteX13" fmla="*/ 110606 w 586846"/>
                    <a:gd name="connsiteY13" fmla="*/ 119605 h 410918"/>
                    <a:gd name="connsiteX14" fmla="*/ 117076 w 586846"/>
                    <a:gd name="connsiteY14" fmla="*/ 123918 h 410918"/>
                    <a:gd name="connsiteX15" fmla="*/ 183930 w 586846"/>
                    <a:gd name="connsiteY15" fmla="*/ 126074 h 410918"/>
                    <a:gd name="connsiteX16" fmla="*/ 276665 w 586846"/>
                    <a:gd name="connsiteY16" fmla="*/ 121761 h 410918"/>
                    <a:gd name="connsiteX17" fmla="*/ 285291 w 586846"/>
                    <a:gd name="connsiteY17" fmla="*/ 95883 h 410918"/>
                    <a:gd name="connsiteX18" fmla="*/ 306857 w 586846"/>
                    <a:gd name="connsiteY18" fmla="*/ 132544 h 410918"/>
                    <a:gd name="connsiteX19" fmla="*/ 319796 w 586846"/>
                    <a:gd name="connsiteY19" fmla="*/ 143327 h 410918"/>
                    <a:gd name="connsiteX20" fmla="*/ 347833 w 586846"/>
                    <a:gd name="connsiteY20" fmla="*/ 145484 h 410918"/>
                    <a:gd name="connsiteX21" fmla="*/ 382338 w 586846"/>
                    <a:gd name="connsiteY21" fmla="*/ 154110 h 410918"/>
                    <a:gd name="connsiteX22" fmla="*/ 395278 w 586846"/>
                    <a:gd name="connsiteY22" fmla="*/ 158423 h 410918"/>
                    <a:gd name="connsiteX23" fmla="*/ 533300 w 586846"/>
                    <a:gd name="connsiteY23" fmla="*/ 130388 h 410918"/>
                    <a:gd name="connsiteX24" fmla="*/ 585059 w 586846"/>
                    <a:gd name="connsiteY24" fmla="*/ 991 h 410918"/>
                    <a:gd name="connsiteX25" fmla="*/ 574276 w 586846"/>
                    <a:gd name="connsiteY25" fmla="*/ 67846 h 410918"/>
                    <a:gd name="connsiteX26" fmla="*/ 576432 w 586846"/>
                    <a:gd name="connsiteY26" fmla="*/ 143327 h 410918"/>
                    <a:gd name="connsiteX27" fmla="*/ 567806 w 586846"/>
                    <a:gd name="connsiteY27" fmla="*/ 158423 h 410918"/>
                    <a:gd name="connsiteX28" fmla="*/ 576432 w 586846"/>
                    <a:gd name="connsiteY28" fmla="*/ 197242 h 410918"/>
                    <a:gd name="connsiteX29" fmla="*/ 580745 w 586846"/>
                    <a:gd name="connsiteY29" fmla="*/ 203712 h 410918"/>
                    <a:gd name="connsiteX30" fmla="*/ 563493 w 586846"/>
                    <a:gd name="connsiteY30" fmla="*/ 203712 h 410918"/>
                    <a:gd name="connsiteX31" fmla="*/ 548396 w 586846"/>
                    <a:gd name="connsiteY31" fmla="*/ 264096 h 410918"/>
                    <a:gd name="connsiteX32" fmla="*/ 524673 w 586846"/>
                    <a:gd name="connsiteY32" fmla="*/ 320168 h 410918"/>
                    <a:gd name="connsiteX33" fmla="*/ 531144 w 586846"/>
                    <a:gd name="connsiteY33" fmla="*/ 341735 h 410918"/>
                    <a:gd name="connsiteX34" fmla="*/ 522517 w 586846"/>
                    <a:gd name="connsiteY34" fmla="*/ 348205 h 410918"/>
                    <a:gd name="connsiteX35" fmla="*/ 509578 w 586846"/>
                    <a:gd name="connsiteY35" fmla="*/ 358988 h 410918"/>
                    <a:gd name="connsiteX36" fmla="*/ 488012 w 586846"/>
                    <a:gd name="connsiteY36" fmla="*/ 367614 h 410918"/>
                    <a:gd name="connsiteX37" fmla="*/ 250785 w 586846"/>
                    <a:gd name="connsiteY37" fmla="*/ 410745 h 410918"/>
                    <a:gd name="connsiteX38" fmla="*/ 140799 w 586846"/>
                    <a:gd name="connsiteY38" fmla="*/ 378397 h 410918"/>
                    <a:gd name="connsiteX39" fmla="*/ 76100 w 586846"/>
                    <a:gd name="connsiteY39" fmla="*/ 279193 h 410918"/>
                    <a:gd name="connsiteX40" fmla="*/ 58847 w 586846"/>
                    <a:gd name="connsiteY40" fmla="*/ 249001 h 410918"/>
                    <a:gd name="connsiteX41" fmla="*/ 50221 w 586846"/>
                    <a:gd name="connsiteY41" fmla="*/ 227435 h 410918"/>
                    <a:gd name="connsiteX42" fmla="*/ 39438 w 586846"/>
                    <a:gd name="connsiteY42" fmla="*/ 210182 h 410918"/>
                    <a:gd name="connsiteX43" fmla="*/ 35125 w 586846"/>
                    <a:gd name="connsiteY43" fmla="*/ 203712 h 410918"/>
                    <a:gd name="connsiteX44" fmla="*/ 26498 w 586846"/>
                    <a:gd name="connsiteY44" fmla="*/ 182146 h 410918"/>
                    <a:gd name="connsiteX45" fmla="*/ 17872 w 586846"/>
                    <a:gd name="connsiteY45" fmla="*/ 162737 h 410918"/>
                    <a:gd name="connsiteX46" fmla="*/ 4932 w 586846"/>
                    <a:gd name="connsiteY46" fmla="*/ 128231 h 410918"/>
                    <a:gd name="connsiteX47" fmla="*/ 2776 w 586846"/>
                    <a:gd name="connsiteY47" fmla="*/ 119605 h 410918"/>
                    <a:gd name="connsiteX48" fmla="*/ 619 w 586846"/>
                    <a:gd name="connsiteY48" fmla="*/ 26871 h 410918"/>
                    <a:gd name="connsiteX0" fmla="*/ 619 w 586846"/>
                    <a:gd name="connsiteY0" fmla="*/ 26871 h 410918"/>
                    <a:gd name="connsiteX1" fmla="*/ 11402 w 586846"/>
                    <a:gd name="connsiteY1" fmla="*/ 24714 h 410918"/>
                    <a:gd name="connsiteX2" fmla="*/ 13559 w 586846"/>
                    <a:gd name="connsiteY2" fmla="*/ 31184 h 410918"/>
                    <a:gd name="connsiteX3" fmla="*/ 15715 w 586846"/>
                    <a:gd name="connsiteY3" fmla="*/ 39810 h 410918"/>
                    <a:gd name="connsiteX4" fmla="*/ 26498 w 586846"/>
                    <a:gd name="connsiteY4" fmla="*/ 50593 h 410918"/>
                    <a:gd name="connsiteX5" fmla="*/ 37281 w 586846"/>
                    <a:gd name="connsiteY5" fmla="*/ 63533 h 410918"/>
                    <a:gd name="connsiteX6" fmla="*/ 45908 w 586846"/>
                    <a:gd name="connsiteY6" fmla="*/ 76472 h 410918"/>
                    <a:gd name="connsiteX7" fmla="*/ 52378 w 586846"/>
                    <a:gd name="connsiteY7" fmla="*/ 87255 h 410918"/>
                    <a:gd name="connsiteX8" fmla="*/ 58847 w 586846"/>
                    <a:gd name="connsiteY8" fmla="*/ 89412 h 410918"/>
                    <a:gd name="connsiteX9" fmla="*/ 73944 w 586846"/>
                    <a:gd name="connsiteY9" fmla="*/ 104508 h 410918"/>
                    <a:gd name="connsiteX10" fmla="*/ 80413 w 586846"/>
                    <a:gd name="connsiteY10" fmla="*/ 106665 h 410918"/>
                    <a:gd name="connsiteX11" fmla="*/ 95510 w 586846"/>
                    <a:gd name="connsiteY11" fmla="*/ 113135 h 410918"/>
                    <a:gd name="connsiteX12" fmla="*/ 104136 w 586846"/>
                    <a:gd name="connsiteY12" fmla="*/ 117448 h 410918"/>
                    <a:gd name="connsiteX13" fmla="*/ 110606 w 586846"/>
                    <a:gd name="connsiteY13" fmla="*/ 119605 h 410918"/>
                    <a:gd name="connsiteX14" fmla="*/ 117076 w 586846"/>
                    <a:gd name="connsiteY14" fmla="*/ 123918 h 410918"/>
                    <a:gd name="connsiteX15" fmla="*/ 183930 w 586846"/>
                    <a:gd name="connsiteY15" fmla="*/ 126074 h 410918"/>
                    <a:gd name="connsiteX16" fmla="*/ 276665 w 586846"/>
                    <a:gd name="connsiteY16" fmla="*/ 121761 h 410918"/>
                    <a:gd name="connsiteX17" fmla="*/ 285291 w 586846"/>
                    <a:gd name="connsiteY17" fmla="*/ 95883 h 410918"/>
                    <a:gd name="connsiteX18" fmla="*/ 306857 w 586846"/>
                    <a:gd name="connsiteY18" fmla="*/ 132544 h 410918"/>
                    <a:gd name="connsiteX19" fmla="*/ 319796 w 586846"/>
                    <a:gd name="connsiteY19" fmla="*/ 143327 h 410918"/>
                    <a:gd name="connsiteX20" fmla="*/ 347833 w 586846"/>
                    <a:gd name="connsiteY20" fmla="*/ 145484 h 410918"/>
                    <a:gd name="connsiteX21" fmla="*/ 382338 w 586846"/>
                    <a:gd name="connsiteY21" fmla="*/ 154110 h 410918"/>
                    <a:gd name="connsiteX22" fmla="*/ 395278 w 586846"/>
                    <a:gd name="connsiteY22" fmla="*/ 158423 h 410918"/>
                    <a:gd name="connsiteX23" fmla="*/ 533300 w 586846"/>
                    <a:gd name="connsiteY23" fmla="*/ 130388 h 410918"/>
                    <a:gd name="connsiteX24" fmla="*/ 585059 w 586846"/>
                    <a:gd name="connsiteY24" fmla="*/ 991 h 410918"/>
                    <a:gd name="connsiteX25" fmla="*/ 574276 w 586846"/>
                    <a:gd name="connsiteY25" fmla="*/ 67846 h 410918"/>
                    <a:gd name="connsiteX26" fmla="*/ 576432 w 586846"/>
                    <a:gd name="connsiteY26" fmla="*/ 143327 h 410918"/>
                    <a:gd name="connsiteX27" fmla="*/ 567806 w 586846"/>
                    <a:gd name="connsiteY27" fmla="*/ 158423 h 410918"/>
                    <a:gd name="connsiteX28" fmla="*/ 576432 w 586846"/>
                    <a:gd name="connsiteY28" fmla="*/ 197242 h 410918"/>
                    <a:gd name="connsiteX29" fmla="*/ 580745 w 586846"/>
                    <a:gd name="connsiteY29" fmla="*/ 203712 h 410918"/>
                    <a:gd name="connsiteX30" fmla="*/ 563493 w 586846"/>
                    <a:gd name="connsiteY30" fmla="*/ 203712 h 410918"/>
                    <a:gd name="connsiteX31" fmla="*/ 548396 w 586846"/>
                    <a:gd name="connsiteY31" fmla="*/ 264096 h 410918"/>
                    <a:gd name="connsiteX32" fmla="*/ 524673 w 586846"/>
                    <a:gd name="connsiteY32" fmla="*/ 320168 h 410918"/>
                    <a:gd name="connsiteX33" fmla="*/ 531144 w 586846"/>
                    <a:gd name="connsiteY33" fmla="*/ 341735 h 410918"/>
                    <a:gd name="connsiteX34" fmla="*/ 522517 w 586846"/>
                    <a:gd name="connsiteY34" fmla="*/ 348205 h 410918"/>
                    <a:gd name="connsiteX35" fmla="*/ 488012 w 586846"/>
                    <a:gd name="connsiteY35" fmla="*/ 367614 h 410918"/>
                    <a:gd name="connsiteX36" fmla="*/ 250785 w 586846"/>
                    <a:gd name="connsiteY36" fmla="*/ 410745 h 410918"/>
                    <a:gd name="connsiteX37" fmla="*/ 140799 w 586846"/>
                    <a:gd name="connsiteY37" fmla="*/ 378397 h 410918"/>
                    <a:gd name="connsiteX38" fmla="*/ 76100 w 586846"/>
                    <a:gd name="connsiteY38" fmla="*/ 279193 h 410918"/>
                    <a:gd name="connsiteX39" fmla="*/ 58847 w 586846"/>
                    <a:gd name="connsiteY39" fmla="*/ 249001 h 410918"/>
                    <a:gd name="connsiteX40" fmla="*/ 50221 w 586846"/>
                    <a:gd name="connsiteY40" fmla="*/ 227435 h 410918"/>
                    <a:gd name="connsiteX41" fmla="*/ 39438 w 586846"/>
                    <a:gd name="connsiteY41" fmla="*/ 210182 h 410918"/>
                    <a:gd name="connsiteX42" fmla="*/ 35125 w 586846"/>
                    <a:gd name="connsiteY42" fmla="*/ 203712 h 410918"/>
                    <a:gd name="connsiteX43" fmla="*/ 26498 w 586846"/>
                    <a:gd name="connsiteY43" fmla="*/ 182146 h 410918"/>
                    <a:gd name="connsiteX44" fmla="*/ 17872 w 586846"/>
                    <a:gd name="connsiteY44" fmla="*/ 162737 h 410918"/>
                    <a:gd name="connsiteX45" fmla="*/ 4932 w 586846"/>
                    <a:gd name="connsiteY45" fmla="*/ 128231 h 410918"/>
                    <a:gd name="connsiteX46" fmla="*/ 2776 w 586846"/>
                    <a:gd name="connsiteY46" fmla="*/ 119605 h 410918"/>
                    <a:gd name="connsiteX47" fmla="*/ 619 w 586846"/>
                    <a:gd name="connsiteY47" fmla="*/ 26871 h 410918"/>
                    <a:gd name="connsiteX0" fmla="*/ 619 w 586846"/>
                    <a:gd name="connsiteY0" fmla="*/ 26871 h 410918"/>
                    <a:gd name="connsiteX1" fmla="*/ 11402 w 586846"/>
                    <a:gd name="connsiteY1" fmla="*/ 24714 h 410918"/>
                    <a:gd name="connsiteX2" fmla="*/ 13559 w 586846"/>
                    <a:gd name="connsiteY2" fmla="*/ 31184 h 410918"/>
                    <a:gd name="connsiteX3" fmla="*/ 15715 w 586846"/>
                    <a:gd name="connsiteY3" fmla="*/ 39810 h 410918"/>
                    <a:gd name="connsiteX4" fmla="*/ 26498 w 586846"/>
                    <a:gd name="connsiteY4" fmla="*/ 50593 h 410918"/>
                    <a:gd name="connsiteX5" fmla="*/ 37281 w 586846"/>
                    <a:gd name="connsiteY5" fmla="*/ 63533 h 410918"/>
                    <a:gd name="connsiteX6" fmla="*/ 45908 w 586846"/>
                    <a:gd name="connsiteY6" fmla="*/ 76472 h 410918"/>
                    <a:gd name="connsiteX7" fmla="*/ 52378 w 586846"/>
                    <a:gd name="connsiteY7" fmla="*/ 87255 h 410918"/>
                    <a:gd name="connsiteX8" fmla="*/ 58847 w 586846"/>
                    <a:gd name="connsiteY8" fmla="*/ 89412 h 410918"/>
                    <a:gd name="connsiteX9" fmla="*/ 73944 w 586846"/>
                    <a:gd name="connsiteY9" fmla="*/ 104508 h 410918"/>
                    <a:gd name="connsiteX10" fmla="*/ 80413 w 586846"/>
                    <a:gd name="connsiteY10" fmla="*/ 106665 h 410918"/>
                    <a:gd name="connsiteX11" fmla="*/ 95510 w 586846"/>
                    <a:gd name="connsiteY11" fmla="*/ 113135 h 410918"/>
                    <a:gd name="connsiteX12" fmla="*/ 104136 w 586846"/>
                    <a:gd name="connsiteY12" fmla="*/ 117448 h 410918"/>
                    <a:gd name="connsiteX13" fmla="*/ 110606 w 586846"/>
                    <a:gd name="connsiteY13" fmla="*/ 119605 h 410918"/>
                    <a:gd name="connsiteX14" fmla="*/ 117076 w 586846"/>
                    <a:gd name="connsiteY14" fmla="*/ 123918 h 410918"/>
                    <a:gd name="connsiteX15" fmla="*/ 183930 w 586846"/>
                    <a:gd name="connsiteY15" fmla="*/ 126074 h 410918"/>
                    <a:gd name="connsiteX16" fmla="*/ 276665 w 586846"/>
                    <a:gd name="connsiteY16" fmla="*/ 121761 h 410918"/>
                    <a:gd name="connsiteX17" fmla="*/ 285291 w 586846"/>
                    <a:gd name="connsiteY17" fmla="*/ 95883 h 410918"/>
                    <a:gd name="connsiteX18" fmla="*/ 306857 w 586846"/>
                    <a:gd name="connsiteY18" fmla="*/ 132544 h 410918"/>
                    <a:gd name="connsiteX19" fmla="*/ 319796 w 586846"/>
                    <a:gd name="connsiteY19" fmla="*/ 143327 h 410918"/>
                    <a:gd name="connsiteX20" fmla="*/ 347833 w 586846"/>
                    <a:gd name="connsiteY20" fmla="*/ 145484 h 410918"/>
                    <a:gd name="connsiteX21" fmla="*/ 382338 w 586846"/>
                    <a:gd name="connsiteY21" fmla="*/ 154110 h 410918"/>
                    <a:gd name="connsiteX22" fmla="*/ 395278 w 586846"/>
                    <a:gd name="connsiteY22" fmla="*/ 158423 h 410918"/>
                    <a:gd name="connsiteX23" fmla="*/ 533300 w 586846"/>
                    <a:gd name="connsiteY23" fmla="*/ 130388 h 410918"/>
                    <a:gd name="connsiteX24" fmla="*/ 585059 w 586846"/>
                    <a:gd name="connsiteY24" fmla="*/ 991 h 410918"/>
                    <a:gd name="connsiteX25" fmla="*/ 574276 w 586846"/>
                    <a:gd name="connsiteY25" fmla="*/ 67846 h 410918"/>
                    <a:gd name="connsiteX26" fmla="*/ 576432 w 586846"/>
                    <a:gd name="connsiteY26" fmla="*/ 143327 h 410918"/>
                    <a:gd name="connsiteX27" fmla="*/ 567806 w 586846"/>
                    <a:gd name="connsiteY27" fmla="*/ 158423 h 410918"/>
                    <a:gd name="connsiteX28" fmla="*/ 576432 w 586846"/>
                    <a:gd name="connsiteY28" fmla="*/ 197242 h 410918"/>
                    <a:gd name="connsiteX29" fmla="*/ 580745 w 586846"/>
                    <a:gd name="connsiteY29" fmla="*/ 203712 h 410918"/>
                    <a:gd name="connsiteX30" fmla="*/ 563493 w 586846"/>
                    <a:gd name="connsiteY30" fmla="*/ 203712 h 410918"/>
                    <a:gd name="connsiteX31" fmla="*/ 548396 w 586846"/>
                    <a:gd name="connsiteY31" fmla="*/ 264096 h 410918"/>
                    <a:gd name="connsiteX32" fmla="*/ 524673 w 586846"/>
                    <a:gd name="connsiteY32" fmla="*/ 320168 h 410918"/>
                    <a:gd name="connsiteX33" fmla="*/ 522517 w 586846"/>
                    <a:gd name="connsiteY33" fmla="*/ 348205 h 410918"/>
                    <a:gd name="connsiteX34" fmla="*/ 488012 w 586846"/>
                    <a:gd name="connsiteY34" fmla="*/ 367614 h 410918"/>
                    <a:gd name="connsiteX35" fmla="*/ 250785 w 586846"/>
                    <a:gd name="connsiteY35" fmla="*/ 410745 h 410918"/>
                    <a:gd name="connsiteX36" fmla="*/ 140799 w 586846"/>
                    <a:gd name="connsiteY36" fmla="*/ 378397 h 410918"/>
                    <a:gd name="connsiteX37" fmla="*/ 76100 w 586846"/>
                    <a:gd name="connsiteY37" fmla="*/ 279193 h 410918"/>
                    <a:gd name="connsiteX38" fmla="*/ 58847 w 586846"/>
                    <a:gd name="connsiteY38" fmla="*/ 249001 h 410918"/>
                    <a:gd name="connsiteX39" fmla="*/ 50221 w 586846"/>
                    <a:gd name="connsiteY39" fmla="*/ 227435 h 410918"/>
                    <a:gd name="connsiteX40" fmla="*/ 39438 w 586846"/>
                    <a:gd name="connsiteY40" fmla="*/ 210182 h 410918"/>
                    <a:gd name="connsiteX41" fmla="*/ 35125 w 586846"/>
                    <a:gd name="connsiteY41" fmla="*/ 203712 h 410918"/>
                    <a:gd name="connsiteX42" fmla="*/ 26498 w 586846"/>
                    <a:gd name="connsiteY42" fmla="*/ 182146 h 410918"/>
                    <a:gd name="connsiteX43" fmla="*/ 17872 w 586846"/>
                    <a:gd name="connsiteY43" fmla="*/ 162737 h 410918"/>
                    <a:gd name="connsiteX44" fmla="*/ 4932 w 586846"/>
                    <a:gd name="connsiteY44" fmla="*/ 128231 h 410918"/>
                    <a:gd name="connsiteX45" fmla="*/ 2776 w 586846"/>
                    <a:gd name="connsiteY45" fmla="*/ 119605 h 410918"/>
                    <a:gd name="connsiteX46" fmla="*/ 619 w 586846"/>
                    <a:gd name="connsiteY46" fmla="*/ 26871 h 410918"/>
                    <a:gd name="connsiteX0" fmla="*/ 619 w 586846"/>
                    <a:gd name="connsiteY0" fmla="*/ 26871 h 410918"/>
                    <a:gd name="connsiteX1" fmla="*/ 11402 w 586846"/>
                    <a:gd name="connsiteY1" fmla="*/ 24714 h 410918"/>
                    <a:gd name="connsiteX2" fmla="*/ 13559 w 586846"/>
                    <a:gd name="connsiteY2" fmla="*/ 31184 h 410918"/>
                    <a:gd name="connsiteX3" fmla="*/ 15715 w 586846"/>
                    <a:gd name="connsiteY3" fmla="*/ 39810 h 410918"/>
                    <a:gd name="connsiteX4" fmla="*/ 26498 w 586846"/>
                    <a:gd name="connsiteY4" fmla="*/ 50593 h 410918"/>
                    <a:gd name="connsiteX5" fmla="*/ 37281 w 586846"/>
                    <a:gd name="connsiteY5" fmla="*/ 63533 h 410918"/>
                    <a:gd name="connsiteX6" fmla="*/ 45908 w 586846"/>
                    <a:gd name="connsiteY6" fmla="*/ 76472 h 410918"/>
                    <a:gd name="connsiteX7" fmla="*/ 52378 w 586846"/>
                    <a:gd name="connsiteY7" fmla="*/ 87255 h 410918"/>
                    <a:gd name="connsiteX8" fmla="*/ 58847 w 586846"/>
                    <a:gd name="connsiteY8" fmla="*/ 89412 h 410918"/>
                    <a:gd name="connsiteX9" fmla="*/ 73944 w 586846"/>
                    <a:gd name="connsiteY9" fmla="*/ 104508 h 410918"/>
                    <a:gd name="connsiteX10" fmla="*/ 80413 w 586846"/>
                    <a:gd name="connsiteY10" fmla="*/ 106665 h 410918"/>
                    <a:gd name="connsiteX11" fmla="*/ 95510 w 586846"/>
                    <a:gd name="connsiteY11" fmla="*/ 113135 h 410918"/>
                    <a:gd name="connsiteX12" fmla="*/ 104136 w 586846"/>
                    <a:gd name="connsiteY12" fmla="*/ 117448 h 410918"/>
                    <a:gd name="connsiteX13" fmla="*/ 110606 w 586846"/>
                    <a:gd name="connsiteY13" fmla="*/ 119605 h 410918"/>
                    <a:gd name="connsiteX14" fmla="*/ 117076 w 586846"/>
                    <a:gd name="connsiteY14" fmla="*/ 123918 h 410918"/>
                    <a:gd name="connsiteX15" fmla="*/ 183930 w 586846"/>
                    <a:gd name="connsiteY15" fmla="*/ 126074 h 410918"/>
                    <a:gd name="connsiteX16" fmla="*/ 276665 w 586846"/>
                    <a:gd name="connsiteY16" fmla="*/ 121761 h 410918"/>
                    <a:gd name="connsiteX17" fmla="*/ 285291 w 586846"/>
                    <a:gd name="connsiteY17" fmla="*/ 95883 h 410918"/>
                    <a:gd name="connsiteX18" fmla="*/ 306857 w 586846"/>
                    <a:gd name="connsiteY18" fmla="*/ 132544 h 410918"/>
                    <a:gd name="connsiteX19" fmla="*/ 319796 w 586846"/>
                    <a:gd name="connsiteY19" fmla="*/ 143327 h 410918"/>
                    <a:gd name="connsiteX20" fmla="*/ 347833 w 586846"/>
                    <a:gd name="connsiteY20" fmla="*/ 145484 h 410918"/>
                    <a:gd name="connsiteX21" fmla="*/ 382338 w 586846"/>
                    <a:gd name="connsiteY21" fmla="*/ 154110 h 410918"/>
                    <a:gd name="connsiteX22" fmla="*/ 395278 w 586846"/>
                    <a:gd name="connsiteY22" fmla="*/ 158423 h 410918"/>
                    <a:gd name="connsiteX23" fmla="*/ 533300 w 586846"/>
                    <a:gd name="connsiteY23" fmla="*/ 130388 h 410918"/>
                    <a:gd name="connsiteX24" fmla="*/ 585059 w 586846"/>
                    <a:gd name="connsiteY24" fmla="*/ 991 h 410918"/>
                    <a:gd name="connsiteX25" fmla="*/ 574276 w 586846"/>
                    <a:gd name="connsiteY25" fmla="*/ 67846 h 410918"/>
                    <a:gd name="connsiteX26" fmla="*/ 576432 w 586846"/>
                    <a:gd name="connsiteY26" fmla="*/ 143327 h 410918"/>
                    <a:gd name="connsiteX27" fmla="*/ 567806 w 586846"/>
                    <a:gd name="connsiteY27" fmla="*/ 158423 h 410918"/>
                    <a:gd name="connsiteX28" fmla="*/ 576432 w 586846"/>
                    <a:gd name="connsiteY28" fmla="*/ 197242 h 410918"/>
                    <a:gd name="connsiteX29" fmla="*/ 580745 w 586846"/>
                    <a:gd name="connsiteY29" fmla="*/ 203712 h 410918"/>
                    <a:gd name="connsiteX30" fmla="*/ 563493 w 586846"/>
                    <a:gd name="connsiteY30" fmla="*/ 203712 h 410918"/>
                    <a:gd name="connsiteX31" fmla="*/ 548396 w 586846"/>
                    <a:gd name="connsiteY31" fmla="*/ 264096 h 410918"/>
                    <a:gd name="connsiteX32" fmla="*/ 522517 w 586846"/>
                    <a:gd name="connsiteY32" fmla="*/ 348205 h 410918"/>
                    <a:gd name="connsiteX33" fmla="*/ 488012 w 586846"/>
                    <a:gd name="connsiteY33" fmla="*/ 367614 h 410918"/>
                    <a:gd name="connsiteX34" fmla="*/ 250785 w 586846"/>
                    <a:gd name="connsiteY34" fmla="*/ 410745 h 410918"/>
                    <a:gd name="connsiteX35" fmla="*/ 140799 w 586846"/>
                    <a:gd name="connsiteY35" fmla="*/ 378397 h 410918"/>
                    <a:gd name="connsiteX36" fmla="*/ 76100 w 586846"/>
                    <a:gd name="connsiteY36" fmla="*/ 279193 h 410918"/>
                    <a:gd name="connsiteX37" fmla="*/ 58847 w 586846"/>
                    <a:gd name="connsiteY37" fmla="*/ 249001 h 410918"/>
                    <a:gd name="connsiteX38" fmla="*/ 50221 w 586846"/>
                    <a:gd name="connsiteY38" fmla="*/ 227435 h 410918"/>
                    <a:gd name="connsiteX39" fmla="*/ 39438 w 586846"/>
                    <a:gd name="connsiteY39" fmla="*/ 210182 h 410918"/>
                    <a:gd name="connsiteX40" fmla="*/ 35125 w 586846"/>
                    <a:gd name="connsiteY40" fmla="*/ 203712 h 410918"/>
                    <a:gd name="connsiteX41" fmla="*/ 26498 w 586846"/>
                    <a:gd name="connsiteY41" fmla="*/ 182146 h 410918"/>
                    <a:gd name="connsiteX42" fmla="*/ 17872 w 586846"/>
                    <a:gd name="connsiteY42" fmla="*/ 162737 h 410918"/>
                    <a:gd name="connsiteX43" fmla="*/ 4932 w 586846"/>
                    <a:gd name="connsiteY43" fmla="*/ 128231 h 410918"/>
                    <a:gd name="connsiteX44" fmla="*/ 2776 w 586846"/>
                    <a:gd name="connsiteY44" fmla="*/ 119605 h 410918"/>
                    <a:gd name="connsiteX45" fmla="*/ 619 w 586846"/>
                    <a:gd name="connsiteY45" fmla="*/ 26871 h 410918"/>
                    <a:gd name="connsiteX0" fmla="*/ 619 w 586846"/>
                    <a:gd name="connsiteY0" fmla="*/ 26871 h 410918"/>
                    <a:gd name="connsiteX1" fmla="*/ 11402 w 586846"/>
                    <a:gd name="connsiteY1" fmla="*/ 24714 h 410918"/>
                    <a:gd name="connsiteX2" fmla="*/ 13559 w 586846"/>
                    <a:gd name="connsiteY2" fmla="*/ 31184 h 410918"/>
                    <a:gd name="connsiteX3" fmla="*/ 15715 w 586846"/>
                    <a:gd name="connsiteY3" fmla="*/ 39810 h 410918"/>
                    <a:gd name="connsiteX4" fmla="*/ 26498 w 586846"/>
                    <a:gd name="connsiteY4" fmla="*/ 50593 h 410918"/>
                    <a:gd name="connsiteX5" fmla="*/ 37281 w 586846"/>
                    <a:gd name="connsiteY5" fmla="*/ 63533 h 410918"/>
                    <a:gd name="connsiteX6" fmla="*/ 45908 w 586846"/>
                    <a:gd name="connsiteY6" fmla="*/ 76472 h 410918"/>
                    <a:gd name="connsiteX7" fmla="*/ 52378 w 586846"/>
                    <a:gd name="connsiteY7" fmla="*/ 87255 h 410918"/>
                    <a:gd name="connsiteX8" fmla="*/ 58847 w 586846"/>
                    <a:gd name="connsiteY8" fmla="*/ 89412 h 410918"/>
                    <a:gd name="connsiteX9" fmla="*/ 73944 w 586846"/>
                    <a:gd name="connsiteY9" fmla="*/ 104508 h 410918"/>
                    <a:gd name="connsiteX10" fmla="*/ 80413 w 586846"/>
                    <a:gd name="connsiteY10" fmla="*/ 106665 h 410918"/>
                    <a:gd name="connsiteX11" fmla="*/ 95510 w 586846"/>
                    <a:gd name="connsiteY11" fmla="*/ 113135 h 410918"/>
                    <a:gd name="connsiteX12" fmla="*/ 104136 w 586846"/>
                    <a:gd name="connsiteY12" fmla="*/ 117448 h 410918"/>
                    <a:gd name="connsiteX13" fmla="*/ 110606 w 586846"/>
                    <a:gd name="connsiteY13" fmla="*/ 119605 h 410918"/>
                    <a:gd name="connsiteX14" fmla="*/ 117076 w 586846"/>
                    <a:gd name="connsiteY14" fmla="*/ 123918 h 410918"/>
                    <a:gd name="connsiteX15" fmla="*/ 183930 w 586846"/>
                    <a:gd name="connsiteY15" fmla="*/ 126074 h 410918"/>
                    <a:gd name="connsiteX16" fmla="*/ 276665 w 586846"/>
                    <a:gd name="connsiteY16" fmla="*/ 121761 h 410918"/>
                    <a:gd name="connsiteX17" fmla="*/ 285291 w 586846"/>
                    <a:gd name="connsiteY17" fmla="*/ 95883 h 410918"/>
                    <a:gd name="connsiteX18" fmla="*/ 306857 w 586846"/>
                    <a:gd name="connsiteY18" fmla="*/ 132544 h 410918"/>
                    <a:gd name="connsiteX19" fmla="*/ 319796 w 586846"/>
                    <a:gd name="connsiteY19" fmla="*/ 143327 h 410918"/>
                    <a:gd name="connsiteX20" fmla="*/ 347833 w 586846"/>
                    <a:gd name="connsiteY20" fmla="*/ 145484 h 410918"/>
                    <a:gd name="connsiteX21" fmla="*/ 382338 w 586846"/>
                    <a:gd name="connsiteY21" fmla="*/ 154110 h 410918"/>
                    <a:gd name="connsiteX22" fmla="*/ 395278 w 586846"/>
                    <a:gd name="connsiteY22" fmla="*/ 158423 h 410918"/>
                    <a:gd name="connsiteX23" fmla="*/ 533300 w 586846"/>
                    <a:gd name="connsiteY23" fmla="*/ 130388 h 410918"/>
                    <a:gd name="connsiteX24" fmla="*/ 585059 w 586846"/>
                    <a:gd name="connsiteY24" fmla="*/ 991 h 410918"/>
                    <a:gd name="connsiteX25" fmla="*/ 574276 w 586846"/>
                    <a:gd name="connsiteY25" fmla="*/ 67846 h 410918"/>
                    <a:gd name="connsiteX26" fmla="*/ 576432 w 586846"/>
                    <a:gd name="connsiteY26" fmla="*/ 143327 h 410918"/>
                    <a:gd name="connsiteX27" fmla="*/ 567806 w 586846"/>
                    <a:gd name="connsiteY27" fmla="*/ 158423 h 410918"/>
                    <a:gd name="connsiteX28" fmla="*/ 576432 w 586846"/>
                    <a:gd name="connsiteY28" fmla="*/ 197242 h 410918"/>
                    <a:gd name="connsiteX29" fmla="*/ 580745 w 586846"/>
                    <a:gd name="connsiteY29" fmla="*/ 203712 h 410918"/>
                    <a:gd name="connsiteX30" fmla="*/ 563493 w 586846"/>
                    <a:gd name="connsiteY30" fmla="*/ 203712 h 410918"/>
                    <a:gd name="connsiteX31" fmla="*/ 548396 w 586846"/>
                    <a:gd name="connsiteY31" fmla="*/ 264096 h 410918"/>
                    <a:gd name="connsiteX32" fmla="*/ 488012 w 586846"/>
                    <a:gd name="connsiteY32" fmla="*/ 367614 h 410918"/>
                    <a:gd name="connsiteX33" fmla="*/ 250785 w 586846"/>
                    <a:gd name="connsiteY33" fmla="*/ 410745 h 410918"/>
                    <a:gd name="connsiteX34" fmla="*/ 140799 w 586846"/>
                    <a:gd name="connsiteY34" fmla="*/ 378397 h 410918"/>
                    <a:gd name="connsiteX35" fmla="*/ 76100 w 586846"/>
                    <a:gd name="connsiteY35" fmla="*/ 279193 h 410918"/>
                    <a:gd name="connsiteX36" fmla="*/ 58847 w 586846"/>
                    <a:gd name="connsiteY36" fmla="*/ 249001 h 410918"/>
                    <a:gd name="connsiteX37" fmla="*/ 50221 w 586846"/>
                    <a:gd name="connsiteY37" fmla="*/ 227435 h 410918"/>
                    <a:gd name="connsiteX38" fmla="*/ 39438 w 586846"/>
                    <a:gd name="connsiteY38" fmla="*/ 210182 h 410918"/>
                    <a:gd name="connsiteX39" fmla="*/ 35125 w 586846"/>
                    <a:gd name="connsiteY39" fmla="*/ 203712 h 410918"/>
                    <a:gd name="connsiteX40" fmla="*/ 26498 w 586846"/>
                    <a:gd name="connsiteY40" fmla="*/ 182146 h 410918"/>
                    <a:gd name="connsiteX41" fmla="*/ 17872 w 586846"/>
                    <a:gd name="connsiteY41" fmla="*/ 162737 h 410918"/>
                    <a:gd name="connsiteX42" fmla="*/ 4932 w 586846"/>
                    <a:gd name="connsiteY42" fmla="*/ 128231 h 410918"/>
                    <a:gd name="connsiteX43" fmla="*/ 2776 w 586846"/>
                    <a:gd name="connsiteY43" fmla="*/ 119605 h 410918"/>
                    <a:gd name="connsiteX44" fmla="*/ 619 w 586846"/>
                    <a:gd name="connsiteY44" fmla="*/ 26871 h 410918"/>
                    <a:gd name="connsiteX0" fmla="*/ 619 w 586846"/>
                    <a:gd name="connsiteY0" fmla="*/ 26871 h 416873"/>
                    <a:gd name="connsiteX1" fmla="*/ 11402 w 586846"/>
                    <a:gd name="connsiteY1" fmla="*/ 24714 h 416873"/>
                    <a:gd name="connsiteX2" fmla="*/ 13559 w 586846"/>
                    <a:gd name="connsiteY2" fmla="*/ 31184 h 416873"/>
                    <a:gd name="connsiteX3" fmla="*/ 15715 w 586846"/>
                    <a:gd name="connsiteY3" fmla="*/ 39810 h 416873"/>
                    <a:gd name="connsiteX4" fmla="*/ 26498 w 586846"/>
                    <a:gd name="connsiteY4" fmla="*/ 50593 h 416873"/>
                    <a:gd name="connsiteX5" fmla="*/ 37281 w 586846"/>
                    <a:gd name="connsiteY5" fmla="*/ 63533 h 416873"/>
                    <a:gd name="connsiteX6" fmla="*/ 45908 w 586846"/>
                    <a:gd name="connsiteY6" fmla="*/ 76472 h 416873"/>
                    <a:gd name="connsiteX7" fmla="*/ 52378 w 586846"/>
                    <a:gd name="connsiteY7" fmla="*/ 87255 h 416873"/>
                    <a:gd name="connsiteX8" fmla="*/ 58847 w 586846"/>
                    <a:gd name="connsiteY8" fmla="*/ 89412 h 416873"/>
                    <a:gd name="connsiteX9" fmla="*/ 73944 w 586846"/>
                    <a:gd name="connsiteY9" fmla="*/ 104508 h 416873"/>
                    <a:gd name="connsiteX10" fmla="*/ 80413 w 586846"/>
                    <a:gd name="connsiteY10" fmla="*/ 106665 h 416873"/>
                    <a:gd name="connsiteX11" fmla="*/ 95510 w 586846"/>
                    <a:gd name="connsiteY11" fmla="*/ 113135 h 416873"/>
                    <a:gd name="connsiteX12" fmla="*/ 104136 w 586846"/>
                    <a:gd name="connsiteY12" fmla="*/ 117448 h 416873"/>
                    <a:gd name="connsiteX13" fmla="*/ 110606 w 586846"/>
                    <a:gd name="connsiteY13" fmla="*/ 119605 h 416873"/>
                    <a:gd name="connsiteX14" fmla="*/ 117076 w 586846"/>
                    <a:gd name="connsiteY14" fmla="*/ 123918 h 416873"/>
                    <a:gd name="connsiteX15" fmla="*/ 183930 w 586846"/>
                    <a:gd name="connsiteY15" fmla="*/ 126074 h 416873"/>
                    <a:gd name="connsiteX16" fmla="*/ 276665 w 586846"/>
                    <a:gd name="connsiteY16" fmla="*/ 121761 h 416873"/>
                    <a:gd name="connsiteX17" fmla="*/ 285291 w 586846"/>
                    <a:gd name="connsiteY17" fmla="*/ 95883 h 416873"/>
                    <a:gd name="connsiteX18" fmla="*/ 306857 w 586846"/>
                    <a:gd name="connsiteY18" fmla="*/ 132544 h 416873"/>
                    <a:gd name="connsiteX19" fmla="*/ 319796 w 586846"/>
                    <a:gd name="connsiteY19" fmla="*/ 143327 h 416873"/>
                    <a:gd name="connsiteX20" fmla="*/ 347833 w 586846"/>
                    <a:gd name="connsiteY20" fmla="*/ 145484 h 416873"/>
                    <a:gd name="connsiteX21" fmla="*/ 382338 w 586846"/>
                    <a:gd name="connsiteY21" fmla="*/ 154110 h 416873"/>
                    <a:gd name="connsiteX22" fmla="*/ 395278 w 586846"/>
                    <a:gd name="connsiteY22" fmla="*/ 158423 h 416873"/>
                    <a:gd name="connsiteX23" fmla="*/ 533300 w 586846"/>
                    <a:gd name="connsiteY23" fmla="*/ 130388 h 416873"/>
                    <a:gd name="connsiteX24" fmla="*/ 585059 w 586846"/>
                    <a:gd name="connsiteY24" fmla="*/ 991 h 416873"/>
                    <a:gd name="connsiteX25" fmla="*/ 574276 w 586846"/>
                    <a:gd name="connsiteY25" fmla="*/ 67846 h 416873"/>
                    <a:gd name="connsiteX26" fmla="*/ 576432 w 586846"/>
                    <a:gd name="connsiteY26" fmla="*/ 143327 h 416873"/>
                    <a:gd name="connsiteX27" fmla="*/ 567806 w 586846"/>
                    <a:gd name="connsiteY27" fmla="*/ 158423 h 416873"/>
                    <a:gd name="connsiteX28" fmla="*/ 576432 w 586846"/>
                    <a:gd name="connsiteY28" fmla="*/ 197242 h 416873"/>
                    <a:gd name="connsiteX29" fmla="*/ 580745 w 586846"/>
                    <a:gd name="connsiteY29" fmla="*/ 203712 h 416873"/>
                    <a:gd name="connsiteX30" fmla="*/ 563493 w 586846"/>
                    <a:gd name="connsiteY30" fmla="*/ 203712 h 416873"/>
                    <a:gd name="connsiteX31" fmla="*/ 548396 w 586846"/>
                    <a:gd name="connsiteY31" fmla="*/ 264096 h 416873"/>
                    <a:gd name="connsiteX32" fmla="*/ 250785 w 586846"/>
                    <a:gd name="connsiteY32" fmla="*/ 410745 h 416873"/>
                    <a:gd name="connsiteX33" fmla="*/ 140799 w 586846"/>
                    <a:gd name="connsiteY33" fmla="*/ 378397 h 416873"/>
                    <a:gd name="connsiteX34" fmla="*/ 76100 w 586846"/>
                    <a:gd name="connsiteY34" fmla="*/ 279193 h 416873"/>
                    <a:gd name="connsiteX35" fmla="*/ 58847 w 586846"/>
                    <a:gd name="connsiteY35" fmla="*/ 249001 h 416873"/>
                    <a:gd name="connsiteX36" fmla="*/ 50221 w 586846"/>
                    <a:gd name="connsiteY36" fmla="*/ 227435 h 416873"/>
                    <a:gd name="connsiteX37" fmla="*/ 39438 w 586846"/>
                    <a:gd name="connsiteY37" fmla="*/ 210182 h 416873"/>
                    <a:gd name="connsiteX38" fmla="*/ 35125 w 586846"/>
                    <a:gd name="connsiteY38" fmla="*/ 203712 h 416873"/>
                    <a:gd name="connsiteX39" fmla="*/ 26498 w 586846"/>
                    <a:gd name="connsiteY39" fmla="*/ 182146 h 416873"/>
                    <a:gd name="connsiteX40" fmla="*/ 17872 w 586846"/>
                    <a:gd name="connsiteY40" fmla="*/ 162737 h 416873"/>
                    <a:gd name="connsiteX41" fmla="*/ 4932 w 586846"/>
                    <a:gd name="connsiteY41" fmla="*/ 128231 h 416873"/>
                    <a:gd name="connsiteX42" fmla="*/ 2776 w 586846"/>
                    <a:gd name="connsiteY42" fmla="*/ 119605 h 416873"/>
                    <a:gd name="connsiteX43" fmla="*/ 619 w 586846"/>
                    <a:gd name="connsiteY43" fmla="*/ 26871 h 416873"/>
                    <a:gd name="connsiteX0" fmla="*/ 619 w 586846"/>
                    <a:gd name="connsiteY0" fmla="*/ 26871 h 412546"/>
                    <a:gd name="connsiteX1" fmla="*/ 11402 w 586846"/>
                    <a:gd name="connsiteY1" fmla="*/ 24714 h 412546"/>
                    <a:gd name="connsiteX2" fmla="*/ 13559 w 586846"/>
                    <a:gd name="connsiteY2" fmla="*/ 31184 h 412546"/>
                    <a:gd name="connsiteX3" fmla="*/ 15715 w 586846"/>
                    <a:gd name="connsiteY3" fmla="*/ 39810 h 412546"/>
                    <a:gd name="connsiteX4" fmla="*/ 26498 w 586846"/>
                    <a:gd name="connsiteY4" fmla="*/ 50593 h 412546"/>
                    <a:gd name="connsiteX5" fmla="*/ 37281 w 586846"/>
                    <a:gd name="connsiteY5" fmla="*/ 63533 h 412546"/>
                    <a:gd name="connsiteX6" fmla="*/ 45908 w 586846"/>
                    <a:gd name="connsiteY6" fmla="*/ 76472 h 412546"/>
                    <a:gd name="connsiteX7" fmla="*/ 52378 w 586846"/>
                    <a:gd name="connsiteY7" fmla="*/ 87255 h 412546"/>
                    <a:gd name="connsiteX8" fmla="*/ 58847 w 586846"/>
                    <a:gd name="connsiteY8" fmla="*/ 89412 h 412546"/>
                    <a:gd name="connsiteX9" fmla="*/ 73944 w 586846"/>
                    <a:gd name="connsiteY9" fmla="*/ 104508 h 412546"/>
                    <a:gd name="connsiteX10" fmla="*/ 80413 w 586846"/>
                    <a:gd name="connsiteY10" fmla="*/ 106665 h 412546"/>
                    <a:gd name="connsiteX11" fmla="*/ 95510 w 586846"/>
                    <a:gd name="connsiteY11" fmla="*/ 113135 h 412546"/>
                    <a:gd name="connsiteX12" fmla="*/ 104136 w 586846"/>
                    <a:gd name="connsiteY12" fmla="*/ 117448 h 412546"/>
                    <a:gd name="connsiteX13" fmla="*/ 110606 w 586846"/>
                    <a:gd name="connsiteY13" fmla="*/ 119605 h 412546"/>
                    <a:gd name="connsiteX14" fmla="*/ 117076 w 586846"/>
                    <a:gd name="connsiteY14" fmla="*/ 123918 h 412546"/>
                    <a:gd name="connsiteX15" fmla="*/ 183930 w 586846"/>
                    <a:gd name="connsiteY15" fmla="*/ 126074 h 412546"/>
                    <a:gd name="connsiteX16" fmla="*/ 276665 w 586846"/>
                    <a:gd name="connsiteY16" fmla="*/ 121761 h 412546"/>
                    <a:gd name="connsiteX17" fmla="*/ 285291 w 586846"/>
                    <a:gd name="connsiteY17" fmla="*/ 95883 h 412546"/>
                    <a:gd name="connsiteX18" fmla="*/ 306857 w 586846"/>
                    <a:gd name="connsiteY18" fmla="*/ 132544 h 412546"/>
                    <a:gd name="connsiteX19" fmla="*/ 319796 w 586846"/>
                    <a:gd name="connsiteY19" fmla="*/ 143327 h 412546"/>
                    <a:gd name="connsiteX20" fmla="*/ 347833 w 586846"/>
                    <a:gd name="connsiteY20" fmla="*/ 145484 h 412546"/>
                    <a:gd name="connsiteX21" fmla="*/ 382338 w 586846"/>
                    <a:gd name="connsiteY21" fmla="*/ 154110 h 412546"/>
                    <a:gd name="connsiteX22" fmla="*/ 395278 w 586846"/>
                    <a:gd name="connsiteY22" fmla="*/ 158423 h 412546"/>
                    <a:gd name="connsiteX23" fmla="*/ 533300 w 586846"/>
                    <a:gd name="connsiteY23" fmla="*/ 130388 h 412546"/>
                    <a:gd name="connsiteX24" fmla="*/ 585059 w 586846"/>
                    <a:gd name="connsiteY24" fmla="*/ 991 h 412546"/>
                    <a:gd name="connsiteX25" fmla="*/ 574276 w 586846"/>
                    <a:gd name="connsiteY25" fmla="*/ 67846 h 412546"/>
                    <a:gd name="connsiteX26" fmla="*/ 576432 w 586846"/>
                    <a:gd name="connsiteY26" fmla="*/ 143327 h 412546"/>
                    <a:gd name="connsiteX27" fmla="*/ 567806 w 586846"/>
                    <a:gd name="connsiteY27" fmla="*/ 158423 h 412546"/>
                    <a:gd name="connsiteX28" fmla="*/ 576432 w 586846"/>
                    <a:gd name="connsiteY28" fmla="*/ 197242 h 412546"/>
                    <a:gd name="connsiteX29" fmla="*/ 580745 w 586846"/>
                    <a:gd name="connsiteY29" fmla="*/ 203712 h 412546"/>
                    <a:gd name="connsiteX30" fmla="*/ 563493 w 586846"/>
                    <a:gd name="connsiteY30" fmla="*/ 203712 h 412546"/>
                    <a:gd name="connsiteX31" fmla="*/ 548396 w 586846"/>
                    <a:gd name="connsiteY31" fmla="*/ 264096 h 412546"/>
                    <a:gd name="connsiteX32" fmla="*/ 434831 w 586846"/>
                    <a:gd name="connsiteY32" fmla="*/ 332214 h 412546"/>
                    <a:gd name="connsiteX33" fmla="*/ 250785 w 586846"/>
                    <a:gd name="connsiteY33" fmla="*/ 410745 h 412546"/>
                    <a:gd name="connsiteX34" fmla="*/ 140799 w 586846"/>
                    <a:gd name="connsiteY34" fmla="*/ 378397 h 412546"/>
                    <a:gd name="connsiteX35" fmla="*/ 76100 w 586846"/>
                    <a:gd name="connsiteY35" fmla="*/ 279193 h 412546"/>
                    <a:gd name="connsiteX36" fmla="*/ 58847 w 586846"/>
                    <a:gd name="connsiteY36" fmla="*/ 249001 h 412546"/>
                    <a:gd name="connsiteX37" fmla="*/ 50221 w 586846"/>
                    <a:gd name="connsiteY37" fmla="*/ 227435 h 412546"/>
                    <a:gd name="connsiteX38" fmla="*/ 39438 w 586846"/>
                    <a:gd name="connsiteY38" fmla="*/ 210182 h 412546"/>
                    <a:gd name="connsiteX39" fmla="*/ 35125 w 586846"/>
                    <a:gd name="connsiteY39" fmla="*/ 203712 h 412546"/>
                    <a:gd name="connsiteX40" fmla="*/ 26498 w 586846"/>
                    <a:gd name="connsiteY40" fmla="*/ 182146 h 412546"/>
                    <a:gd name="connsiteX41" fmla="*/ 17872 w 586846"/>
                    <a:gd name="connsiteY41" fmla="*/ 162737 h 412546"/>
                    <a:gd name="connsiteX42" fmla="*/ 4932 w 586846"/>
                    <a:gd name="connsiteY42" fmla="*/ 128231 h 412546"/>
                    <a:gd name="connsiteX43" fmla="*/ 2776 w 586846"/>
                    <a:gd name="connsiteY43" fmla="*/ 119605 h 412546"/>
                    <a:gd name="connsiteX44" fmla="*/ 619 w 586846"/>
                    <a:gd name="connsiteY44" fmla="*/ 26871 h 412546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67806 w 586846"/>
                    <a:gd name="connsiteY27" fmla="*/ 158423 h 410884"/>
                    <a:gd name="connsiteX28" fmla="*/ 576432 w 586846"/>
                    <a:gd name="connsiteY28" fmla="*/ 197242 h 410884"/>
                    <a:gd name="connsiteX29" fmla="*/ 580745 w 586846"/>
                    <a:gd name="connsiteY29" fmla="*/ 203712 h 410884"/>
                    <a:gd name="connsiteX30" fmla="*/ 563493 w 586846"/>
                    <a:gd name="connsiteY30" fmla="*/ 203712 h 410884"/>
                    <a:gd name="connsiteX31" fmla="*/ 548396 w 586846"/>
                    <a:gd name="connsiteY31" fmla="*/ 264096 h 410884"/>
                    <a:gd name="connsiteX32" fmla="*/ 460711 w 586846"/>
                    <a:gd name="connsiteY32" fmla="*/ 368876 h 410884"/>
                    <a:gd name="connsiteX33" fmla="*/ 250785 w 586846"/>
                    <a:gd name="connsiteY33" fmla="*/ 410745 h 410884"/>
                    <a:gd name="connsiteX34" fmla="*/ 140799 w 586846"/>
                    <a:gd name="connsiteY34" fmla="*/ 378397 h 410884"/>
                    <a:gd name="connsiteX35" fmla="*/ 76100 w 586846"/>
                    <a:gd name="connsiteY35" fmla="*/ 279193 h 410884"/>
                    <a:gd name="connsiteX36" fmla="*/ 58847 w 586846"/>
                    <a:gd name="connsiteY36" fmla="*/ 249001 h 410884"/>
                    <a:gd name="connsiteX37" fmla="*/ 50221 w 586846"/>
                    <a:gd name="connsiteY37" fmla="*/ 227435 h 410884"/>
                    <a:gd name="connsiteX38" fmla="*/ 39438 w 586846"/>
                    <a:gd name="connsiteY38" fmla="*/ 210182 h 410884"/>
                    <a:gd name="connsiteX39" fmla="*/ 35125 w 586846"/>
                    <a:gd name="connsiteY39" fmla="*/ 203712 h 410884"/>
                    <a:gd name="connsiteX40" fmla="*/ 26498 w 586846"/>
                    <a:gd name="connsiteY40" fmla="*/ 182146 h 410884"/>
                    <a:gd name="connsiteX41" fmla="*/ 17872 w 586846"/>
                    <a:gd name="connsiteY41" fmla="*/ 162737 h 410884"/>
                    <a:gd name="connsiteX42" fmla="*/ 4932 w 586846"/>
                    <a:gd name="connsiteY42" fmla="*/ 128231 h 410884"/>
                    <a:gd name="connsiteX43" fmla="*/ 2776 w 586846"/>
                    <a:gd name="connsiteY43" fmla="*/ 119605 h 410884"/>
                    <a:gd name="connsiteX44" fmla="*/ 619 w 586846"/>
                    <a:gd name="connsiteY44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67806 w 586846"/>
                    <a:gd name="connsiteY27" fmla="*/ 158423 h 410884"/>
                    <a:gd name="connsiteX28" fmla="*/ 576432 w 586846"/>
                    <a:gd name="connsiteY28" fmla="*/ 197242 h 410884"/>
                    <a:gd name="connsiteX29" fmla="*/ 563493 w 586846"/>
                    <a:gd name="connsiteY29" fmla="*/ 203712 h 410884"/>
                    <a:gd name="connsiteX30" fmla="*/ 548396 w 586846"/>
                    <a:gd name="connsiteY30" fmla="*/ 264096 h 410884"/>
                    <a:gd name="connsiteX31" fmla="*/ 460711 w 586846"/>
                    <a:gd name="connsiteY31" fmla="*/ 368876 h 410884"/>
                    <a:gd name="connsiteX32" fmla="*/ 250785 w 586846"/>
                    <a:gd name="connsiteY32" fmla="*/ 410745 h 410884"/>
                    <a:gd name="connsiteX33" fmla="*/ 140799 w 586846"/>
                    <a:gd name="connsiteY33" fmla="*/ 378397 h 410884"/>
                    <a:gd name="connsiteX34" fmla="*/ 76100 w 586846"/>
                    <a:gd name="connsiteY34" fmla="*/ 279193 h 410884"/>
                    <a:gd name="connsiteX35" fmla="*/ 58847 w 586846"/>
                    <a:gd name="connsiteY35" fmla="*/ 249001 h 410884"/>
                    <a:gd name="connsiteX36" fmla="*/ 50221 w 586846"/>
                    <a:gd name="connsiteY36" fmla="*/ 227435 h 410884"/>
                    <a:gd name="connsiteX37" fmla="*/ 39438 w 586846"/>
                    <a:gd name="connsiteY37" fmla="*/ 210182 h 410884"/>
                    <a:gd name="connsiteX38" fmla="*/ 35125 w 586846"/>
                    <a:gd name="connsiteY38" fmla="*/ 203712 h 410884"/>
                    <a:gd name="connsiteX39" fmla="*/ 26498 w 586846"/>
                    <a:gd name="connsiteY39" fmla="*/ 182146 h 410884"/>
                    <a:gd name="connsiteX40" fmla="*/ 17872 w 586846"/>
                    <a:gd name="connsiteY40" fmla="*/ 162737 h 410884"/>
                    <a:gd name="connsiteX41" fmla="*/ 4932 w 586846"/>
                    <a:gd name="connsiteY41" fmla="*/ 128231 h 410884"/>
                    <a:gd name="connsiteX42" fmla="*/ 2776 w 586846"/>
                    <a:gd name="connsiteY42" fmla="*/ 119605 h 410884"/>
                    <a:gd name="connsiteX43" fmla="*/ 619 w 586846"/>
                    <a:gd name="connsiteY43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67806 w 586846"/>
                    <a:gd name="connsiteY27" fmla="*/ 158423 h 410884"/>
                    <a:gd name="connsiteX28" fmla="*/ 576432 w 586846"/>
                    <a:gd name="connsiteY28" fmla="*/ 197242 h 410884"/>
                    <a:gd name="connsiteX29" fmla="*/ 548396 w 586846"/>
                    <a:gd name="connsiteY29" fmla="*/ 264096 h 410884"/>
                    <a:gd name="connsiteX30" fmla="*/ 460711 w 586846"/>
                    <a:gd name="connsiteY30" fmla="*/ 368876 h 410884"/>
                    <a:gd name="connsiteX31" fmla="*/ 250785 w 586846"/>
                    <a:gd name="connsiteY31" fmla="*/ 410745 h 410884"/>
                    <a:gd name="connsiteX32" fmla="*/ 140799 w 586846"/>
                    <a:gd name="connsiteY32" fmla="*/ 378397 h 410884"/>
                    <a:gd name="connsiteX33" fmla="*/ 76100 w 586846"/>
                    <a:gd name="connsiteY33" fmla="*/ 279193 h 410884"/>
                    <a:gd name="connsiteX34" fmla="*/ 58847 w 586846"/>
                    <a:gd name="connsiteY34" fmla="*/ 249001 h 410884"/>
                    <a:gd name="connsiteX35" fmla="*/ 50221 w 586846"/>
                    <a:gd name="connsiteY35" fmla="*/ 227435 h 410884"/>
                    <a:gd name="connsiteX36" fmla="*/ 39438 w 586846"/>
                    <a:gd name="connsiteY36" fmla="*/ 210182 h 410884"/>
                    <a:gd name="connsiteX37" fmla="*/ 35125 w 586846"/>
                    <a:gd name="connsiteY37" fmla="*/ 203712 h 410884"/>
                    <a:gd name="connsiteX38" fmla="*/ 26498 w 586846"/>
                    <a:gd name="connsiteY38" fmla="*/ 182146 h 410884"/>
                    <a:gd name="connsiteX39" fmla="*/ 17872 w 586846"/>
                    <a:gd name="connsiteY39" fmla="*/ 162737 h 410884"/>
                    <a:gd name="connsiteX40" fmla="*/ 4932 w 586846"/>
                    <a:gd name="connsiteY40" fmla="*/ 128231 h 410884"/>
                    <a:gd name="connsiteX41" fmla="*/ 2776 w 586846"/>
                    <a:gd name="connsiteY41" fmla="*/ 119605 h 410884"/>
                    <a:gd name="connsiteX42" fmla="*/ 619 w 586846"/>
                    <a:gd name="connsiteY42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76432 w 586846"/>
                    <a:gd name="connsiteY27" fmla="*/ 197242 h 410884"/>
                    <a:gd name="connsiteX28" fmla="*/ 548396 w 586846"/>
                    <a:gd name="connsiteY28" fmla="*/ 264096 h 410884"/>
                    <a:gd name="connsiteX29" fmla="*/ 460711 w 586846"/>
                    <a:gd name="connsiteY29" fmla="*/ 368876 h 410884"/>
                    <a:gd name="connsiteX30" fmla="*/ 250785 w 586846"/>
                    <a:gd name="connsiteY30" fmla="*/ 410745 h 410884"/>
                    <a:gd name="connsiteX31" fmla="*/ 140799 w 586846"/>
                    <a:gd name="connsiteY31" fmla="*/ 378397 h 410884"/>
                    <a:gd name="connsiteX32" fmla="*/ 76100 w 586846"/>
                    <a:gd name="connsiteY32" fmla="*/ 279193 h 410884"/>
                    <a:gd name="connsiteX33" fmla="*/ 58847 w 586846"/>
                    <a:gd name="connsiteY33" fmla="*/ 249001 h 410884"/>
                    <a:gd name="connsiteX34" fmla="*/ 50221 w 586846"/>
                    <a:gd name="connsiteY34" fmla="*/ 227435 h 410884"/>
                    <a:gd name="connsiteX35" fmla="*/ 39438 w 586846"/>
                    <a:gd name="connsiteY35" fmla="*/ 210182 h 410884"/>
                    <a:gd name="connsiteX36" fmla="*/ 35125 w 586846"/>
                    <a:gd name="connsiteY36" fmla="*/ 203712 h 410884"/>
                    <a:gd name="connsiteX37" fmla="*/ 26498 w 586846"/>
                    <a:gd name="connsiteY37" fmla="*/ 182146 h 410884"/>
                    <a:gd name="connsiteX38" fmla="*/ 17872 w 586846"/>
                    <a:gd name="connsiteY38" fmla="*/ 162737 h 410884"/>
                    <a:gd name="connsiteX39" fmla="*/ 4932 w 586846"/>
                    <a:gd name="connsiteY39" fmla="*/ 128231 h 410884"/>
                    <a:gd name="connsiteX40" fmla="*/ 2776 w 586846"/>
                    <a:gd name="connsiteY40" fmla="*/ 119605 h 410884"/>
                    <a:gd name="connsiteX41" fmla="*/ 619 w 586846"/>
                    <a:gd name="connsiteY41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79323 w 586846"/>
                    <a:gd name="connsiteY27" fmla="*/ 179095 h 410884"/>
                    <a:gd name="connsiteX28" fmla="*/ 576432 w 586846"/>
                    <a:gd name="connsiteY28" fmla="*/ 197242 h 410884"/>
                    <a:gd name="connsiteX29" fmla="*/ 548396 w 586846"/>
                    <a:gd name="connsiteY29" fmla="*/ 264096 h 410884"/>
                    <a:gd name="connsiteX30" fmla="*/ 460711 w 586846"/>
                    <a:gd name="connsiteY30" fmla="*/ 368876 h 410884"/>
                    <a:gd name="connsiteX31" fmla="*/ 250785 w 586846"/>
                    <a:gd name="connsiteY31" fmla="*/ 410745 h 410884"/>
                    <a:gd name="connsiteX32" fmla="*/ 140799 w 586846"/>
                    <a:gd name="connsiteY32" fmla="*/ 378397 h 410884"/>
                    <a:gd name="connsiteX33" fmla="*/ 76100 w 586846"/>
                    <a:gd name="connsiteY33" fmla="*/ 279193 h 410884"/>
                    <a:gd name="connsiteX34" fmla="*/ 58847 w 586846"/>
                    <a:gd name="connsiteY34" fmla="*/ 249001 h 410884"/>
                    <a:gd name="connsiteX35" fmla="*/ 50221 w 586846"/>
                    <a:gd name="connsiteY35" fmla="*/ 227435 h 410884"/>
                    <a:gd name="connsiteX36" fmla="*/ 39438 w 586846"/>
                    <a:gd name="connsiteY36" fmla="*/ 210182 h 410884"/>
                    <a:gd name="connsiteX37" fmla="*/ 35125 w 586846"/>
                    <a:gd name="connsiteY37" fmla="*/ 203712 h 410884"/>
                    <a:gd name="connsiteX38" fmla="*/ 26498 w 586846"/>
                    <a:gd name="connsiteY38" fmla="*/ 182146 h 410884"/>
                    <a:gd name="connsiteX39" fmla="*/ 17872 w 586846"/>
                    <a:gd name="connsiteY39" fmla="*/ 162737 h 410884"/>
                    <a:gd name="connsiteX40" fmla="*/ 4932 w 586846"/>
                    <a:gd name="connsiteY40" fmla="*/ 128231 h 410884"/>
                    <a:gd name="connsiteX41" fmla="*/ 2776 w 586846"/>
                    <a:gd name="connsiteY41" fmla="*/ 119605 h 410884"/>
                    <a:gd name="connsiteX42" fmla="*/ 619 w 586846"/>
                    <a:gd name="connsiteY42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79323 w 586846"/>
                    <a:gd name="connsiteY27" fmla="*/ 179095 h 410884"/>
                    <a:gd name="connsiteX28" fmla="*/ 548396 w 586846"/>
                    <a:gd name="connsiteY28" fmla="*/ 264096 h 410884"/>
                    <a:gd name="connsiteX29" fmla="*/ 460711 w 586846"/>
                    <a:gd name="connsiteY29" fmla="*/ 368876 h 410884"/>
                    <a:gd name="connsiteX30" fmla="*/ 250785 w 586846"/>
                    <a:gd name="connsiteY30" fmla="*/ 410745 h 410884"/>
                    <a:gd name="connsiteX31" fmla="*/ 140799 w 586846"/>
                    <a:gd name="connsiteY31" fmla="*/ 378397 h 410884"/>
                    <a:gd name="connsiteX32" fmla="*/ 76100 w 586846"/>
                    <a:gd name="connsiteY32" fmla="*/ 279193 h 410884"/>
                    <a:gd name="connsiteX33" fmla="*/ 58847 w 586846"/>
                    <a:gd name="connsiteY33" fmla="*/ 249001 h 410884"/>
                    <a:gd name="connsiteX34" fmla="*/ 50221 w 586846"/>
                    <a:gd name="connsiteY34" fmla="*/ 227435 h 410884"/>
                    <a:gd name="connsiteX35" fmla="*/ 39438 w 586846"/>
                    <a:gd name="connsiteY35" fmla="*/ 210182 h 410884"/>
                    <a:gd name="connsiteX36" fmla="*/ 35125 w 586846"/>
                    <a:gd name="connsiteY36" fmla="*/ 203712 h 410884"/>
                    <a:gd name="connsiteX37" fmla="*/ 26498 w 586846"/>
                    <a:gd name="connsiteY37" fmla="*/ 182146 h 410884"/>
                    <a:gd name="connsiteX38" fmla="*/ 17872 w 586846"/>
                    <a:gd name="connsiteY38" fmla="*/ 162737 h 410884"/>
                    <a:gd name="connsiteX39" fmla="*/ 4932 w 586846"/>
                    <a:gd name="connsiteY39" fmla="*/ 128231 h 410884"/>
                    <a:gd name="connsiteX40" fmla="*/ 2776 w 586846"/>
                    <a:gd name="connsiteY40" fmla="*/ 119605 h 410884"/>
                    <a:gd name="connsiteX41" fmla="*/ 619 w 586846"/>
                    <a:gd name="connsiteY41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48396 w 586846"/>
                    <a:gd name="connsiteY27" fmla="*/ 264096 h 410884"/>
                    <a:gd name="connsiteX28" fmla="*/ 460711 w 586846"/>
                    <a:gd name="connsiteY28" fmla="*/ 368876 h 410884"/>
                    <a:gd name="connsiteX29" fmla="*/ 250785 w 586846"/>
                    <a:gd name="connsiteY29" fmla="*/ 410745 h 410884"/>
                    <a:gd name="connsiteX30" fmla="*/ 140799 w 586846"/>
                    <a:gd name="connsiteY30" fmla="*/ 378397 h 410884"/>
                    <a:gd name="connsiteX31" fmla="*/ 76100 w 586846"/>
                    <a:gd name="connsiteY31" fmla="*/ 279193 h 410884"/>
                    <a:gd name="connsiteX32" fmla="*/ 58847 w 586846"/>
                    <a:gd name="connsiteY32" fmla="*/ 249001 h 410884"/>
                    <a:gd name="connsiteX33" fmla="*/ 50221 w 586846"/>
                    <a:gd name="connsiteY33" fmla="*/ 227435 h 410884"/>
                    <a:gd name="connsiteX34" fmla="*/ 39438 w 586846"/>
                    <a:gd name="connsiteY34" fmla="*/ 210182 h 410884"/>
                    <a:gd name="connsiteX35" fmla="*/ 35125 w 586846"/>
                    <a:gd name="connsiteY35" fmla="*/ 203712 h 410884"/>
                    <a:gd name="connsiteX36" fmla="*/ 26498 w 586846"/>
                    <a:gd name="connsiteY36" fmla="*/ 182146 h 410884"/>
                    <a:gd name="connsiteX37" fmla="*/ 17872 w 586846"/>
                    <a:gd name="connsiteY37" fmla="*/ 162737 h 410884"/>
                    <a:gd name="connsiteX38" fmla="*/ 4932 w 586846"/>
                    <a:gd name="connsiteY38" fmla="*/ 128231 h 410884"/>
                    <a:gd name="connsiteX39" fmla="*/ 2776 w 586846"/>
                    <a:gd name="connsiteY39" fmla="*/ 119605 h 410884"/>
                    <a:gd name="connsiteX40" fmla="*/ 619 w 586846"/>
                    <a:gd name="connsiteY40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48396 w 586846"/>
                    <a:gd name="connsiteY27" fmla="*/ 264096 h 410884"/>
                    <a:gd name="connsiteX28" fmla="*/ 460711 w 586846"/>
                    <a:gd name="connsiteY28" fmla="*/ 368876 h 410884"/>
                    <a:gd name="connsiteX29" fmla="*/ 250785 w 586846"/>
                    <a:gd name="connsiteY29" fmla="*/ 410745 h 410884"/>
                    <a:gd name="connsiteX30" fmla="*/ 140799 w 586846"/>
                    <a:gd name="connsiteY30" fmla="*/ 378397 h 410884"/>
                    <a:gd name="connsiteX31" fmla="*/ 76100 w 586846"/>
                    <a:gd name="connsiteY31" fmla="*/ 279193 h 410884"/>
                    <a:gd name="connsiteX32" fmla="*/ 58847 w 586846"/>
                    <a:gd name="connsiteY32" fmla="*/ 249001 h 410884"/>
                    <a:gd name="connsiteX33" fmla="*/ 50221 w 586846"/>
                    <a:gd name="connsiteY33" fmla="*/ 227435 h 410884"/>
                    <a:gd name="connsiteX34" fmla="*/ 39438 w 586846"/>
                    <a:gd name="connsiteY34" fmla="*/ 210182 h 410884"/>
                    <a:gd name="connsiteX35" fmla="*/ 35125 w 586846"/>
                    <a:gd name="connsiteY35" fmla="*/ 203712 h 410884"/>
                    <a:gd name="connsiteX36" fmla="*/ 26498 w 586846"/>
                    <a:gd name="connsiteY36" fmla="*/ 182146 h 410884"/>
                    <a:gd name="connsiteX37" fmla="*/ 4932 w 586846"/>
                    <a:gd name="connsiteY37" fmla="*/ 128231 h 410884"/>
                    <a:gd name="connsiteX38" fmla="*/ 2776 w 586846"/>
                    <a:gd name="connsiteY38" fmla="*/ 119605 h 410884"/>
                    <a:gd name="connsiteX39" fmla="*/ 619 w 586846"/>
                    <a:gd name="connsiteY39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48396 w 586846"/>
                    <a:gd name="connsiteY27" fmla="*/ 264096 h 410884"/>
                    <a:gd name="connsiteX28" fmla="*/ 460711 w 586846"/>
                    <a:gd name="connsiteY28" fmla="*/ 368876 h 410884"/>
                    <a:gd name="connsiteX29" fmla="*/ 250785 w 586846"/>
                    <a:gd name="connsiteY29" fmla="*/ 410745 h 410884"/>
                    <a:gd name="connsiteX30" fmla="*/ 140799 w 586846"/>
                    <a:gd name="connsiteY30" fmla="*/ 378397 h 410884"/>
                    <a:gd name="connsiteX31" fmla="*/ 76100 w 586846"/>
                    <a:gd name="connsiteY31" fmla="*/ 279193 h 410884"/>
                    <a:gd name="connsiteX32" fmla="*/ 58847 w 586846"/>
                    <a:gd name="connsiteY32" fmla="*/ 249001 h 410884"/>
                    <a:gd name="connsiteX33" fmla="*/ 50221 w 586846"/>
                    <a:gd name="connsiteY33" fmla="*/ 227435 h 410884"/>
                    <a:gd name="connsiteX34" fmla="*/ 39438 w 586846"/>
                    <a:gd name="connsiteY34" fmla="*/ 210182 h 410884"/>
                    <a:gd name="connsiteX35" fmla="*/ 35125 w 586846"/>
                    <a:gd name="connsiteY35" fmla="*/ 203712 h 410884"/>
                    <a:gd name="connsiteX36" fmla="*/ 4932 w 586846"/>
                    <a:gd name="connsiteY36" fmla="*/ 128231 h 410884"/>
                    <a:gd name="connsiteX37" fmla="*/ 2776 w 586846"/>
                    <a:gd name="connsiteY37" fmla="*/ 119605 h 410884"/>
                    <a:gd name="connsiteX38" fmla="*/ 619 w 586846"/>
                    <a:gd name="connsiteY38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48396 w 586846"/>
                    <a:gd name="connsiteY27" fmla="*/ 264096 h 410884"/>
                    <a:gd name="connsiteX28" fmla="*/ 460711 w 586846"/>
                    <a:gd name="connsiteY28" fmla="*/ 368876 h 410884"/>
                    <a:gd name="connsiteX29" fmla="*/ 250785 w 586846"/>
                    <a:gd name="connsiteY29" fmla="*/ 410745 h 410884"/>
                    <a:gd name="connsiteX30" fmla="*/ 140799 w 586846"/>
                    <a:gd name="connsiteY30" fmla="*/ 378397 h 410884"/>
                    <a:gd name="connsiteX31" fmla="*/ 76100 w 586846"/>
                    <a:gd name="connsiteY31" fmla="*/ 279193 h 410884"/>
                    <a:gd name="connsiteX32" fmla="*/ 58847 w 586846"/>
                    <a:gd name="connsiteY32" fmla="*/ 249001 h 410884"/>
                    <a:gd name="connsiteX33" fmla="*/ 50221 w 586846"/>
                    <a:gd name="connsiteY33" fmla="*/ 227435 h 410884"/>
                    <a:gd name="connsiteX34" fmla="*/ 39438 w 586846"/>
                    <a:gd name="connsiteY34" fmla="*/ 210182 h 410884"/>
                    <a:gd name="connsiteX35" fmla="*/ 4932 w 586846"/>
                    <a:gd name="connsiteY35" fmla="*/ 128231 h 410884"/>
                    <a:gd name="connsiteX36" fmla="*/ 2776 w 586846"/>
                    <a:gd name="connsiteY36" fmla="*/ 119605 h 410884"/>
                    <a:gd name="connsiteX37" fmla="*/ 619 w 586846"/>
                    <a:gd name="connsiteY37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48396 w 586846"/>
                    <a:gd name="connsiteY27" fmla="*/ 264096 h 410884"/>
                    <a:gd name="connsiteX28" fmla="*/ 460711 w 586846"/>
                    <a:gd name="connsiteY28" fmla="*/ 368876 h 410884"/>
                    <a:gd name="connsiteX29" fmla="*/ 250785 w 586846"/>
                    <a:gd name="connsiteY29" fmla="*/ 410745 h 410884"/>
                    <a:gd name="connsiteX30" fmla="*/ 140799 w 586846"/>
                    <a:gd name="connsiteY30" fmla="*/ 378397 h 410884"/>
                    <a:gd name="connsiteX31" fmla="*/ 76100 w 586846"/>
                    <a:gd name="connsiteY31" fmla="*/ 279193 h 410884"/>
                    <a:gd name="connsiteX32" fmla="*/ 58847 w 586846"/>
                    <a:gd name="connsiteY32" fmla="*/ 249001 h 410884"/>
                    <a:gd name="connsiteX33" fmla="*/ 39438 w 586846"/>
                    <a:gd name="connsiteY33" fmla="*/ 210182 h 410884"/>
                    <a:gd name="connsiteX34" fmla="*/ 4932 w 586846"/>
                    <a:gd name="connsiteY34" fmla="*/ 128231 h 410884"/>
                    <a:gd name="connsiteX35" fmla="*/ 2776 w 586846"/>
                    <a:gd name="connsiteY35" fmla="*/ 119605 h 410884"/>
                    <a:gd name="connsiteX36" fmla="*/ 619 w 586846"/>
                    <a:gd name="connsiteY36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37281 w 586846"/>
                    <a:gd name="connsiteY5" fmla="*/ 63533 h 410884"/>
                    <a:gd name="connsiteX6" fmla="*/ 45908 w 586846"/>
                    <a:gd name="connsiteY6" fmla="*/ 76472 h 410884"/>
                    <a:gd name="connsiteX7" fmla="*/ 52378 w 586846"/>
                    <a:gd name="connsiteY7" fmla="*/ 87255 h 410884"/>
                    <a:gd name="connsiteX8" fmla="*/ 58847 w 586846"/>
                    <a:gd name="connsiteY8" fmla="*/ 89412 h 410884"/>
                    <a:gd name="connsiteX9" fmla="*/ 73944 w 586846"/>
                    <a:gd name="connsiteY9" fmla="*/ 104508 h 410884"/>
                    <a:gd name="connsiteX10" fmla="*/ 80413 w 586846"/>
                    <a:gd name="connsiteY10" fmla="*/ 106665 h 410884"/>
                    <a:gd name="connsiteX11" fmla="*/ 95510 w 586846"/>
                    <a:gd name="connsiteY11" fmla="*/ 113135 h 410884"/>
                    <a:gd name="connsiteX12" fmla="*/ 104136 w 586846"/>
                    <a:gd name="connsiteY12" fmla="*/ 117448 h 410884"/>
                    <a:gd name="connsiteX13" fmla="*/ 110606 w 586846"/>
                    <a:gd name="connsiteY13" fmla="*/ 119605 h 410884"/>
                    <a:gd name="connsiteX14" fmla="*/ 117076 w 586846"/>
                    <a:gd name="connsiteY14" fmla="*/ 123918 h 410884"/>
                    <a:gd name="connsiteX15" fmla="*/ 183930 w 586846"/>
                    <a:gd name="connsiteY15" fmla="*/ 126074 h 410884"/>
                    <a:gd name="connsiteX16" fmla="*/ 276665 w 586846"/>
                    <a:gd name="connsiteY16" fmla="*/ 121761 h 410884"/>
                    <a:gd name="connsiteX17" fmla="*/ 285291 w 586846"/>
                    <a:gd name="connsiteY17" fmla="*/ 95883 h 410884"/>
                    <a:gd name="connsiteX18" fmla="*/ 306857 w 586846"/>
                    <a:gd name="connsiteY18" fmla="*/ 132544 h 410884"/>
                    <a:gd name="connsiteX19" fmla="*/ 319796 w 586846"/>
                    <a:gd name="connsiteY19" fmla="*/ 143327 h 410884"/>
                    <a:gd name="connsiteX20" fmla="*/ 347833 w 586846"/>
                    <a:gd name="connsiteY20" fmla="*/ 145484 h 410884"/>
                    <a:gd name="connsiteX21" fmla="*/ 382338 w 586846"/>
                    <a:gd name="connsiteY21" fmla="*/ 154110 h 410884"/>
                    <a:gd name="connsiteX22" fmla="*/ 395278 w 586846"/>
                    <a:gd name="connsiteY22" fmla="*/ 158423 h 410884"/>
                    <a:gd name="connsiteX23" fmla="*/ 533300 w 586846"/>
                    <a:gd name="connsiteY23" fmla="*/ 130388 h 410884"/>
                    <a:gd name="connsiteX24" fmla="*/ 585059 w 586846"/>
                    <a:gd name="connsiteY24" fmla="*/ 991 h 410884"/>
                    <a:gd name="connsiteX25" fmla="*/ 574276 w 586846"/>
                    <a:gd name="connsiteY25" fmla="*/ 67846 h 410884"/>
                    <a:gd name="connsiteX26" fmla="*/ 576432 w 586846"/>
                    <a:gd name="connsiteY26" fmla="*/ 143327 h 410884"/>
                    <a:gd name="connsiteX27" fmla="*/ 548396 w 586846"/>
                    <a:gd name="connsiteY27" fmla="*/ 264096 h 410884"/>
                    <a:gd name="connsiteX28" fmla="*/ 460711 w 586846"/>
                    <a:gd name="connsiteY28" fmla="*/ 368876 h 410884"/>
                    <a:gd name="connsiteX29" fmla="*/ 250785 w 586846"/>
                    <a:gd name="connsiteY29" fmla="*/ 410745 h 410884"/>
                    <a:gd name="connsiteX30" fmla="*/ 140799 w 586846"/>
                    <a:gd name="connsiteY30" fmla="*/ 378397 h 410884"/>
                    <a:gd name="connsiteX31" fmla="*/ 76100 w 586846"/>
                    <a:gd name="connsiteY31" fmla="*/ 279193 h 410884"/>
                    <a:gd name="connsiteX32" fmla="*/ 39438 w 586846"/>
                    <a:gd name="connsiteY32" fmla="*/ 210182 h 410884"/>
                    <a:gd name="connsiteX33" fmla="*/ 4932 w 586846"/>
                    <a:gd name="connsiteY33" fmla="*/ 128231 h 410884"/>
                    <a:gd name="connsiteX34" fmla="*/ 2776 w 586846"/>
                    <a:gd name="connsiteY34" fmla="*/ 119605 h 410884"/>
                    <a:gd name="connsiteX35" fmla="*/ 619 w 586846"/>
                    <a:gd name="connsiteY35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45908 w 586846"/>
                    <a:gd name="connsiteY5" fmla="*/ 76472 h 410884"/>
                    <a:gd name="connsiteX6" fmla="*/ 52378 w 586846"/>
                    <a:gd name="connsiteY6" fmla="*/ 87255 h 410884"/>
                    <a:gd name="connsiteX7" fmla="*/ 58847 w 586846"/>
                    <a:gd name="connsiteY7" fmla="*/ 89412 h 410884"/>
                    <a:gd name="connsiteX8" fmla="*/ 73944 w 586846"/>
                    <a:gd name="connsiteY8" fmla="*/ 104508 h 410884"/>
                    <a:gd name="connsiteX9" fmla="*/ 80413 w 586846"/>
                    <a:gd name="connsiteY9" fmla="*/ 106665 h 410884"/>
                    <a:gd name="connsiteX10" fmla="*/ 95510 w 586846"/>
                    <a:gd name="connsiteY10" fmla="*/ 113135 h 410884"/>
                    <a:gd name="connsiteX11" fmla="*/ 104136 w 586846"/>
                    <a:gd name="connsiteY11" fmla="*/ 117448 h 410884"/>
                    <a:gd name="connsiteX12" fmla="*/ 110606 w 586846"/>
                    <a:gd name="connsiteY12" fmla="*/ 119605 h 410884"/>
                    <a:gd name="connsiteX13" fmla="*/ 117076 w 586846"/>
                    <a:gd name="connsiteY13" fmla="*/ 123918 h 410884"/>
                    <a:gd name="connsiteX14" fmla="*/ 183930 w 586846"/>
                    <a:gd name="connsiteY14" fmla="*/ 126074 h 410884"/>
                    <a:gd name="connsiteX15" fmla="*/ 276665 w 586846"/>
                    <a:gd name="connsiteY15" fmla="*/ 121761 h 410884"/>
                    <a:gd name="connsiteX16" fmla="*/ 285291 w 586846"/>
                    <a:gd name="connsiteY16" fmla="*/ 95883 h 410884"/>
                    <a:gd name="connsiteX17" fmla="*/ 306857 w 586846"/>
                    <a:gd name="connsiteY17" fmla="*/ 132544 h 410884"/>
                    <a:gd name="connsiteX18" fmla="*/ 319796 w 586846"/>
                    <a:gd name="connsiteY18" fmla="*/ 143327 h 410884"/>
                    <a:gd name="connsiteX19" fmla="*/ 347833 w 586846"/>
                    <a:gd name="connsiteY19" fmla="*/ 145484 h 410884"/>
                    <a:gd name="connsiteX20" fmla="*/ 382338 w 586846"/>
                    <a:gd name="connsiteY20" fmla="*/ 154110 h 410884"/>
                    <a:gd name="connsiteX21" fmla="*/ 395278 w 586846"/>
                    <a:gd name="connsiteY21" fmla="*/ 158423 h 410884"/>
                    <a:gd name="connsiteX22" fmla="*/ 533300 w 586846"/>
                    <a:gd name="connsiteY22" fmla="*/ 130388 h 410884"/>
                    <a:gd name="connsiteX23" fmla="*/ 585059 w 586846"/>
                    <a:gd name="connsiteY23" fmla="*/ 991 h 410884"/>
                    <a:gd name="connsiteX24" fmla="*/ 574276 w 586846"/>
                    <a:gd name="connsiteY24" fmla="*/ 67846 h 410884"/>
                    <a:gd name="connsiteX25" fmla="*/ 576432 w 586846"/>
                    <a:gd name="connsiteY25" fmla="*/ 143327 h 410884"/>
                    <a:gd name="connsiteX26" fmla="*/ 548396 w 586846"/>
                    <a:gd name="connsiteY26" fmla="*/ 264096 h 410884"/>
                    <a:gd name="connsiteX27" fmla="*/ 460711 w 586846"/>
                    <a:gd name="connsiteY27" fmla="*/ 368876 h 410884"/>
                    <a:gd name="connsiteX28" fmla="*/ 250785 w 586846"/>
                    <a:gd name="connsiteY28" fmla="*/ 410745 h 410884"/>
                    <a:gd name="connsiteX29" fmla="*/ 140799 w 586846"/>
                    <a:gd name="connsiteY29" fmla="*/ 378397 h 410884"/>
                    <a:gd name="connsiteX30" fmla="*/ 76100 w 586846"/>
                    <a:gd name="connsiteY30" fmla="*/ 279193 h 410884"/>
                    <a:gd name="connsiteX31" fmla="*/ 39438 w 586846"/>
                    <a:gd name="connsiteY31" fmla="*/ 210182 h 410884"/>
                    <a:gd name="connsiteX32" fmla="*/ 4932 w 586846"/>
                    <a:gd name="connsiteY32" fmla="*/ 128231 h 410884"/>
                    <a:gd name="connsiteX33" fmla="*/ 2776 w 586846"/>
                    <a:gd name="connsiteY33" fmla="*/ 119605 h 410884"/>
                    <a:gd name="connsiteX34" fmla="*/ 619 w 586846"/>
                    <a:gd name="connsiteY34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45908 w 586846"/>
                    <a:gd name="connsiteY5" fmla="*/ 76472 h 410884"/>
                    <a:gd name="connsiteX6" fmla="*/ 52378 w 586846"/>
                    <a:gd name="connsiteY6" fmla="*/ 87255 h 410884"/>
                    <a:gd name="connsiteX7" fmla="*/ 73944 w 586846"/>
                    <a:gd name="connsiteY7" fmla="*/ 104508 h 410884"/>
                    <a:gd name="connsiteX8" fmla="*/ 80413 w 586846"/>
                    <a:gd name="connsiteY8" fmla="*/ 106665 h 410884"/>
                    <a:gd name="connsiteX9" fmla="*/ 95510 w 586846"/>
                    <a:gd name="connsiteY9" fmla="*/ 113135 h 410884"/>
                    <a:gd name="connsiteX10" fmla="*/ 104136 w 586846"/>
                    <a:gd name="connsiteY10" fmla="*/ 117448 h 410884"/>
                    <a:gd name="connsiteX11" fmla="*/ 110606 w 586846"/>
                    <a:gd name="connsiteY11" fmla="*/ 119605 h 410884"/>
                    <a:gd name="connsiteX12" fmla="*/ 117076 w 586846"/>
                    <a:gd name="connsiteY12" fmla="*/ 123918 h 410884"/>
                    <a:gd name="connsiteX13" fmla="*/ 183930 w 586846"/>
                    <a:gd name="connsiteY13" fmla="*/ 126074 h 410884"/>
                    <a:gd name="connsiteX14" fmla="*/ 276665 w 586846"/>
                    <a:gd name="connsiteY14" fmla="*/ 121761 h 410884"/>
                    <a:gd name="connsiteX15" fmla="*/ 285291 w 586846"/>
                    <a:gd name="connsiteY15" fmla="*/ 95883 h 410884"/>
                    <a:gd name="connsiteX16" fmla="*/ 306857 w 586846"/>
                    <a:gd name="connsiteY16" fmla="*/ 132544 h 410884"/>
                    <a:gd name="connsiteX17" fmla="*/ 319796 w 586846"/>
                    <a:gd name="connsiteY17" fmla="*/ 143327 h 410884"/>
                    <a:gd name="connsiteX18" fmla="*/ 347833 w 586846"/>
                    <a:gd name="connsiteY18" fmla="*/ 145484 h 410884"/>
                    <a:gd name="connsiteX19" fmla="*/ 382338 w 586846"/>
                    <a:gd name="connsiteY19" fmla="*/ 154110 h 410884"/>
                    <a:gd name="connsiteX20" fmla="*/ 395278 w 586846"/>
                    <a:gd name="connsiteY20" fmla="*/ 158423 h 410884"/>
                    <a:gd name="connsiteX21" fmla="*/ 533300 w 586846"/>
                    <a:gd name="connsiteY21" fmla="*/ 130388 h 410884"/>
                    <a:gd name="connsiteX22" fmla="*/ 585059 w 586846"/>
                    <a:gd name="connsiteY22" fmla="*/ 991 h 410884"/>
                    <a:gd name="connsiteX23" fmla="*/ 574276 w 586846"/>
                    <a:gd name="connsiteY23" fmla="*/ 67846 h 410884"/>
                    <a:gd name="connsiteX24" fmla="*/ 576432 w 586846"/>
                    <a:gd name="connsiteY24" fmla="*/ 143327 h 410884"/>
                    <a:gd name="connsiteX25" fmla="*/ 548396 w 586846"/>
                    <a:gd name="connsiteY25" fmla="*/ 264096 h 410884"/>
                    <a:gd name="connsiteX26" fmla="*/ 460711 w 586846"/>
                    <a:gd name="connsiteY26" fmla="*/ 368876 h 410884"/>
                    <a:gd name="connsiteX27" fmla="*/ 250785 w 586846"/>
                    <a:gd name="connsiteY27" fmla="*/ 410745 h 410884"/>
                    <a:gd name="connsiteX28" fmla="*/ 140799 w 586846"/>
                    <a:gd name="connsiteY28" fmla="*/ 378397 h 410884"/>
                    <a:gd name="connsiteX29" fmla="*/ 76100 w 586846"/>
                    <a:gd name="connsiteY29" fmla="*/ 279193 h 410884"/>
                    <a:gd name="connsiteX30" fmla="*/ 39438 w 586846"/>
                    <a:gd name="connsiteY30" fmla="*/ 210182 h 410884"/>
                    <a:gd name="connsiteX31" fmla="*/ 4932 w 586846"/>
                    <a:gd name="connsiteY31" fmla="*/ 128231 h 410884"/>
                    <a:gd name="connsiteX32" fmla="*/ 2776 w 586846"/>
                    <a:gd name="connsiteY32" fmla="*/ 119605 h 410884"/>
                    <a:gd name="connsiteX33" fmla="*/ 619 w 586846"/>
                    <a:gd name="connsiteY33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45908 w 586846"/>
                    <a:gd name="connsiteY5" fmla="*/ 76472 h 410884"/>
                    <a:gd name="connsiteX6" fmla="*/ 52378 w 586846"/>
                    <a:gd name="connsiteY6" fmla="*/ 87255 h 410884"/>
                    <a:gd name="connsiteX7" fmla="*/ 73944 w 586846"/>
                    <a:gd name="connsiteY7" fmla="*/ 104508 h 410884"/>
                    <a:gd name="connsiteX8" fmla="*/ 95510 w 586846"/>
                    <a:gd name="connsiteY8" fmla="*/ 113135 h 410884"/>
                    <a:gd name="connsiteX9" fmla="*/ 104136 w 586846"/>
                    <a:gd name="connsiteY9" fmla="*/ 117448 h 410884"/>
                    <a:gd name="connsiteX10" fmla="*/ 110606 w 586846"/>
                    <a:gd name="connsiteY10" fmla="*/ 119605 h 410884"/>
                    <a:gd name="connsiteX11" fmla="*/ 117076 w 586846"/>
                    <a:gd name="connsiteY11" fmla="*/ 123918 h 410884"/>
                    <a:gd name="connsiteX12" fmla="*/ 183930 w 586846"/>
                    <a:gd name="connsiteY12" fmla="*/ 126074 h 410884"/>
                    <a:gd name="connsiteX13" fmla="*/ 276665 w 586846"/>
                    <a:gd name="connsiteY13" fmla="*/ 121761 h 410884"/>
                    <a:gd name="connsiteX14" fmla="*/ 285291 w 586846"/>
                    <a:gd name="connsiteY14" fmla="*/ 95883 h 410884"/>
                    <a:gd name="connsiteX15" fmla="*/ 306857 w 586846"/>
                    <a:gd name="connsiteY15" fmla="*/ 132544 h 410884"/>
                    <a:gd name="connsiteX16" fmla="*/ 319796 w 586846"/>
                    <a:gd name="connsiteY16" fmla="*/ 143327 h 410884"/>
                    <a:gd name="connsiteX17" fmla="*/ 347833 w 586846"/>
                    <a:gd name="connsiteY17" fmla="*/ 145484 h 410884"/>
                    <a:gd name="connsiteX18" fmla="*/ 382338 w 586846"/>
                    <a:gd name="connsiteY18" fmla="*/ 154110 h 410884"/>
                    <a:gd name="connsiteX19" fmla="*/ 395278 w 586846"/>
                    <a:gd name="connsiteY19" fmla="*/ 158423 h 410884"/>
                    <a:gd name="connsiteX20" fmla="*/ 533300 w 586846"/>
                    <a:gd name="connsiteY20" fmla="*/ 130388 h 410884"/>
                    <a:gd name="connsiteX21" fmla="*/ 585059 w 586846"/>
                    <a:gd name="connsiteY21" fmla="*/ 991 h 410884"/>
                    <a:gd name="connsiteX22" fmla="*/ 574276 w 586846"/>
                    <a:gd name="connsiteY22" fmla="*/ 67846 h 410884"/>
                    <a:gd name="connsiteX23" fmla="*/ 576432 w 586846"/>
                    <a:gd name="connsiteY23" fmla="*/ 143327 h 410884"/>
                    <a:gd name="connsiteX24" fmla="*/ 548396 w 586846"/>
                    <a:gd name="connsiteY24" fmla="*/ 264096 h 410884"/>
                    <a:gd name="connsiteX25" fmla="*/ 460711 w 586846"/>
                    <a:gd name="connsiteY25" fmla="*/ 368876 h 410884"/>
                    <a:gd name="connsiteX26" fmla="*/ 250785 w 586846"/>
                    <a:gd name="connsiteY26" fmla="*/ 410745 h 410884"/>
                    <a:gd name="connsiteX27" fmla="*/ 140799 w 586846"/>
                    <a:gd name="connsiteY27" fmla="*/ 378397 h 410884"/>
                    <a:gd name="connsiteX28" fmla="*/ 76100 w 586846"/>
                    <a:gd name="connsiteY28" fmla="*/ 279193 h 410884"/>
                    <a:gd name="connsiteX29" fmla="*/ 39438 w 586846"/>
                    <a:gd name="connsiteY29" fmla="*/ 210182 h 410884"/>
                    <a:gd name="connsiteX30" fmla="*/ 4932 w 586846"/>
                    <a:gd name="connsiteY30" fmla="*/ 128231 h 410884"/>
                    <a:gd name="connsiteX31" fmla="*/ 2776 w 586846"/>
                    <a:gd name="connsiteY31" fmla="*/ 119605 h 410884"/>
                    <a:gd name="connsiteX32" fmla="*/ 619 w 586846"/>
                    <a:gd name="connsiteY32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45908 w 586846"/>
                    <a:gd name="connsiteY5" fmla="*/ 76472 h 410884"/>
                    <a:gd name="connsiteX6" fmla="*/ 52378 w 586846"/>
                    <a:gd name="connsiteY6" fmla="*/ 87255 h 410884"/>
                    <a:gd name="connsiteX7" fmla="*/ 73944 w 586846"/>
                    <a:gd name="connsiteY7" fmla="*/ 104508 h 410884"/>
                    <a:gd name="connsiteX8" fmla="*/ 95510 w 586846"/>
                    <a:gd name="connsiteY8" fmla="*/ 113135 h 410884"/>
                    <a:gd name="connsiteX9" fmla="*/ 104136 w 586846"/>
                    <a:gd name="connsiteY9" fmla="*/ 117448 h 410884"/>
                    <a:gd name="connsiteX10" fmla="*/ 110606 w 586846"/>
                    <a:gd name="connsiteY10" fmla="*/ 119605 h 410884"/>
                    <a:gd name="connsiteX11" fmla="*/ 183930 w 586846"/>
                    <a:gd name="connsiteY11" fmla="*/ 126074 h 410884"/>
                    <a:gd name="connsiteX12" fmla="*/ 276665 w 586846"/>
                    <a:gd name="connsiteY12" fmla="*/ 121761 h 410884"/>
                    <a:gd name="connsiteX13" fmla="*/ 285291 w 586846"/>
                    <a:gd name="connsiteY13" fmla="*/ 95883 h 410884"/>
                    <a:gd name="connsiteX14" fmla="*/ 306857 w 586846"/>
                    <a:gd name="connsiteY14" fmla="*/ 132544 h 410884"/>
                    <a:gd name="connsiteX15" fmla="*/ 319796 w 586846"/>
                    <a:gd name="connsiteY15" fmla="*/ 143327 h 410884"/>
                    <a:gd name="connsiteX16" fmla="*/ 347833 w 586846"/>
                    <a:gd name="connsiteY16" fmla="*/ 145484 h 410884"/>
                    <a:gd name="connsiteX17" fmla="*/ 382338 w 586846"/>
                    <a:gd name="connsiteY17" fmla="*/ 154110 h 410884"/>
                    <a:gd name="connsiteX18" fmla="*/ 395278 w 586846"/>
                    <a:gd name="connsiteY18" fmla="*/ 158423 h 410884"/>
                    <a:gd name="connsiteX19" fmla="*/ 533300 w 586846"/>
                    <a:gd name="connsiteY19" fmla="*/ 130388 h 410884"/>
                    <a:gd name="connsiteX20" fmla="*/ 585059 w 586846"/>
                    <a:gd name="connsiteY20" fmla="*/ 991 h 410884"/>
                    <a:gd name="connsiteX21" fmla="*/ 574276 w 586846"/>
                    <a:gd name="connsiteY21" fmla="*/ 67846 h 410884"/>
                    <a:gd name="connsiteX22" fmla="*/ 576432 w 586846"/>
                    <a:gd name="connsiteY22" fmla="*/ 143327 h 410884"/>
                    <a:gd name="connsiteX23" fmla="*/ 548396 w 586846"/>
                    <a:gd name="connsiteY23" fmla="*/ 264096 h 410884"/>
                    <a:gd name="connsiteX24" fmla="*/ 460711 w 586846"/>
                    <a:gd name="connsiteY24" fmla="*/ 368876 h 410884"/>
                    <a:gd name="connsiteX25" fmla="*/ 250785 w 586846"/>
                    <a:gd name="connsiteY25" fmla="*/ 410745 h 410884"/>
                    <a:gd name="connsiteX26" fmla="*/ 140799 w 586846"/>
                    <a:gd name="connsiteY26" fmla="*/ 378397 h 410884"/>
                    <a:gd name="connsiteX27" fmla="*/ 76100 w 586846"/>
                    <a:gd name="connsiteY27" fmla="*/ 279193 h 410884"/>
                    <a:gd name="connsiteX28" fmla="*/ 39438 w 586846"/>
                    <a:gd name="connsiteY28" fmla="*/ 210182 h 410884"/>
                    <a:gd name="connsiteX29" fmla="*/ 4932 w 586846"/>
                    <a:gd name="connsiteY29" fmla="*/ 128231 h 410884"/>
                    <a:gd name="connsiteX30" fmla="*/ 2776 w 586846"/>
                    <a:gd name="connsiteY30" fmla="*/ 119605 h 410884"/>
                    <a:gd name="connsiteX31" fmla="*/ 619 w 586846"/>
                    <a:gd name="connsiteY31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45908 w 586846"/>
                    <a:gd name="connsiteY5" fmla="*/ 76472 h 410884"/>
                    <a:gd name="connsiteX6" fmla="*/ 52378 w 586846"/>
                    <a:gd name="connsiteY6" fmla="*/ 87255 h 410884"/>
                    <a:gd name="connsiteX7" fmla="*/ 73944 w 586846"/>
                    <a:gd name="connsiteY7" fmla="*/ 104508 h 410884"/>
                    <a:gd name="connsiteX8" fmla="*/ 95510 w 586846"/>
                    <a:gd name="connsiteY8" fmla="*/ 113135 h 410884"/>
                    <a:gd name="connsiteX9" fmla="*/ 104136 w 586846"/>
                    <a:gd name="connsiteY9" fmla="*/ 117448 h 410884"/>
                    <a:gd name="connsiteX10" fmla="*/ 110606 w 586846"/>
                    <a:gd name="connsiteY10" fmla="*/ 119605 h 410884"/>
                    <a:gd name="connsiteX11" fmla="*/ 126436 w 586846"/>
                    <a:gd name="connsiteY11" fmla="*/ 123024 h 410884"/>
                    <a:gd name="connsiteX12" fmla="*/ 183930 w 586846"/>
                    <a:gd name="connsiteY12" fmla="*/ 126074 h 410884"/>
                    <a:gd name="connsiteX13" fmla="*/ 276665 w 586846"/>
                    <a:gd name="connsiteY13" fmla="*/ 121761 h 410884"/>
                    <a:gd name="connsiteX14" fmla="*/ 285291 w 586846"/>
                    <a:gd name="connsiteY14" fmla="*/ 95883 h 410884"/>
                    <a:gd name="connsiteX15" fmla="*/ 306857 w 586846"/>
                    <a:gd name="connsiteY15" fmla="*/ 132544 h 410884"/>
                    <a:gd name="connsiteX16" fmla="*/ 319796 w 586846"/>
                    <a:gd name="connsiteY16" fmla="*/ 143327 h 410884"/>
                    <a:gd name="connsiteX17" fmla="*/ 347833 w 586846"/>
                    <a:gd name="connsiteY17" fmla="*/ 145484 h 410884"/>
                    <a:gd name="connsiteX18" fmla="*/ 382338 w 586846"/>
                    <a:gd name="connsiteY18" fmla="*/ 154110 h 410884"/>
                    <a:gd name="connsiteX19" fmla="*/ 395278 w 586846"/>
                    <a:gd name="connsiteY19" fmla="*/ 158423 h 410884"/>
                    <a:gd name="connsiteX20" fmla="*/ 533300 w 586846"/>
                    <a:gd name="connsiteY20" fmla="*/ 130388 h 410884"/>
                    <a:gd name="connsiteX21" fmla="*/ 585059 w 586846"/>
                    <a:gd name="connsiteY21" fmla="*/ 991 h 410884"/>
                    <a:gd name="connsiteX22" fmla="*/ 574276 w 586846"/>
                    <a:gd name="connsiteY22" fmla="*/ 67846 h 410884"/>
                    <a:gd name="connsiteX23" fmla="*/ 576432 w 586846"/>
                    <a:gd name="connsiteY23" fmla="*/ 143327 h 410884"/>
                    <a:gd name="connsiteX24" fmla="*/ 548396 w 586846"/>
                    <a:gd name="connsiteY24" fmla="*/ 264096 h 410884"/>
                    <a:gd name="connsiteX25" fmla="*/ 460711 w 586846"/>
                    <a:gd name="connsiteY25" fmla="*/ 368876 h 410884"/>
                    <a:gd name="connsiteX26" fmla="*/ 250785 w 586846"/>
                    <a:gd name="connsiteY26" fmla="*/ 410745 h 410884"/>
                    <a:gd name="connsiteX27" fmla="*/ 140799 w 586846"/>
                    <a:gd name="connsiteY27" fmla="*/ 378397 h 410884"/>
                    <a:gd name="connsiteX28" fmla="*/ 76100 w 586846"/>
                    <a:gd name="connsiteY28" fmla="*/ 279193 h 410884"/>
                    <a:gd name="connsiteX29" fmla="*/ 39438 w 586846"/>
                    <a:gd name="connsiteY29" fmla="*/ 210182 h 410884"/>
                    <a:gd name="connsiteX30" fmla="*/ 4932 w 586846"/>
                    <a:gd name="connsiteY30" fmla="*/ 128231 h 410884"/>
                    <a:gd name="connsiteX31" fmla="*/ 2776 w 586846"/>
                    <a:gd name="connsiteY31" fmla="*/ 119605 h 410884"/>
                    <a:gd name="connsiteX32" fmla="*/ 619 w 586846"/>
                    <a:gd name="connsiteY32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45908 w 586846"/>
                    <a:gd name="connsiteY5" fmla="*/ 76472 h 410884"/>
                    <a:gd name="connsiteX6" fmla="*/ 52378 w 586846"/>
                    <a:gd name="connsiteY6" fmla="*/ 87255 h 410884"/>
                    <a:gd name="connsiteX7" fmla="*/ 73944 w 586846"/>
                    <a:gd name="connsiteY7" fmla="*/ 104508 h 410884"/>
                    <a:gd name="connsiteX8" fmla="*/ 95510 w 586846"/>
                    <a:gd name="connsiteY8" fmla="*/ 113135 h 410884"/>
                    <a:gd name="connsiteX9" fmla="*/ 110606 w 586846"/>
                    <a:gd name="connsiteY9" fmla="*/ 119605 h 410884"/>
                    <a:gd name="connsiteX10" fmla="*/ 126436 w 586846"/>
                    <a:gd name="connsiteY10" fmla="*/ 123024 h 410884"/>
                    <a:gd name="connsiteX11" fmla="*/ 183930 w 586846"/>
                    <a:gd name="connsiteY11" fmla="*/ 126074 h 410884"/>
                    <a:gd name="connsiteX12" fmla="*/ 276665 w 586846"/>
                    <a:gd name="connsiteY12" fmla="*/ 121761 h 410884"/>
                    <a:gd name="connsiteX13" fmla="*/ 285291 w 586846"/>
                    <a:gd name="connsiteY13" fmla="*/ 95883 h 410884"/>
                    <a:gd name="connsiteX14" fmla="*/ 306857 w 586846"/>
                    <a:gd name="connsiteY14" fmla="*/ 132544 h 410884"/>
                    <a:gd name="connsiteX15" fmla="*/ 319796 w 586846"/>
                    <a:gd name="connsiteY15" fmla="*/ 143327 h 410884"/>
                    <a:gd name="connsiteX16" fmla="*/ 347833 w 586846"/>
                    <a:gd name="connsiteY16" fmla="*/ 145484 h 410884"/>
                    <a:gd name="connsiteX17" fmla="*/ 382338 w 586846"/>
                    <a:gd name="connsiteY17" fmla="*/ 154110 h 410884"/>
                    <a:gd name="connsiteX18" fmla="*/ 395278 w 586846"/>
                    <a:gd name="connsiteY18" fmla="*/ 158423 h 410884"/>
                    <a:gd name="connsiteX19" fmla="*/ 533300 w 586846"/>
                    <a:gd name="connsiteY19" fmla="*/ 130388 h 410884"/>
                    <a:gd name="connsiteX20" fmla="*/ 585059 w 586846"/>
                    <a:gd name="connsiteY20" fmla="*/ 991 h 410884"/>
                    <a:gd name="connsiteX21" fmla="*/ 574276 w 586846"/>
                    <a:gd name="connsiteY21" fmla="*/ 67846 h 410884"/>
                    <a:gd name="connsiteX22" fmla="*/ 576432 w 586846"/>
                    <a:gd name="connsiteY22" fmla="*/ 143327 h 410884"/>
                    <a:gd name="connsiteX23" fmla="*/ 548396 w 586846"/>
                    <a:gd name="connsiteY23" fmla="*/ 264096 h 410884"/>
                    <a:gd name="connsiteX24" fmla="*/ 460711 w 586846"/>
                    <a:gd name="connsiteY24" fmla="*/ 368876 h 410884"/>
                    <a:gd name="connsiteX25" fmla="*/ 250785 w 586846"/>
                    <a:gd name="connsiteY25" fmla="*/ 410745 h 410884"/>
                    <a:gd name="connsiteX26" fmla="*/ 140799 w 586846"/>
                    <a:gd name="connsiteY26" fmla="*/ 378397 h 410884"/>
                    <a:gd name="connsiteX27" fmla="*/ 76100 w 586846"/>
                    <a:gd name="connsiteY27" fmla="*/ 279193 h 410884"/>
                    <a:gd name="connsiteX28" fmla="*/ 39438 w 586846"/>
                    <a:gd name="connsiteY28" fmla="*/ 210182 h 410884"/>
                    <a:gd name="connsiteX29" fmla="*/ 4932 w 586846"/>
                    <a:gd name="connsiteY29" fmla="*/ 128231 h 410884"/>
                    <a:gd name="connsiteX30" fmla="*/ 2776 w 586846"/>
                    <a:gd name="connsiteY30" fmla="*/ 119605 h 410884"/>
                    <a:gd name="connsiteX31" fmla="*/ 619 w 586846"/>
                    <a:gd name="connsiteY31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45908 w 586846"/>
                    <a:gd name="connsiteY5" fmla="*/ 76472 h 410884"/>
                    <a:gd name="connsiteX6" fmla="*/ 52378 w 586846"/>
                    <a:gd name="connsiteY6" fmla="*/ 87255 h 410884"/>
                    <a:gd name="connsiteX7" fmla="*/ 95510 w 586846"/>
                    <a:gd name="connsiteY7" fmla="*/ 113135 h 410884"/>
                    <a:gd name="connsiteX8" fmla="*/ 110606 w 586846"/>
                    <a:gd name="connsiteY8" fmla="*/ 119605 h 410884"/>
                    <a:gd name="connsiteX9" fmla="*/ 126436 w 586846"/>
                    <a:gd name="connsiteY9" fmla="*/ 123024 h 410884"/>
                    <a:gd name="connsiteX10" fmla="*/ 183930 w 586846"/>
                    <a:gd name="connsiteY10" fmla="*/ 126074 h 410884"/>
                    <a:gd name="connsiteX11" fmla="*/ 276665 w 586846"/>
                    <a:gd name="connsiteY11" fmla="*/ 121761 h 410884"/>
                    <a:gd name="connsiteX12" fmla="*/ 285291 w 586846"/>
                    <a:gd name="connsiteY12" fmla="*/ 95883 h 410884"/>
                    <a:gd name="connsiteX13" fmla="*/ 306857 w 586846"/>
                    <a:gd name="connsiteY13" fmla="*/ 132544 h 410884"/>
                    <a:gd name="connsiteX14" fmla="*/ 319796 w 586846"/>
                    <a:gd name="connsiteY14" fmla="*/ 143327 h 410884"/>
                    <a:gd name="connsiteX15" fmla="*/ 347833 w 586846"/>
                    <a:gd name="connsiteY15" fmla="*/ 145484 h 410884"/>
                    <a:gd name="connsiteX16" fmla="*/ 382338 w 586846"/>
                    <a:gd name="connsiteY16" fmla="*/ 154110 h 410884"/>
                    <a:gd name="connsiteX17" fmla="*/ 395278 w 586846"/>
                    <a:gd name="connsiteY17" fmla="*/ 158423 h 410884"/>
                    <a:gd name="connsiteX18" fmla="*/ 533300 w 586846"/>
                    <a:gd name="connsiteY18" fmla="*/ 130388 h 410884"/>
                    <a:gd name="connsiteX19" fmla="*/ 585059 w 586846"/>
                    <a:gd name="connsiteY19" fmla="*/ 991 h 410884"/>
                    <a:gd name="connsiteX20" fmla="*/ 574276 w 586846"/>
                    <a:gd name="connsiteY20" fmla="*/ 67846 h 410884"/>
                    <a:gd name="connsiteX21" fmla="*/ 576432 w 586846"/>
                    <a:gd name="connsiteY21" fmla="*/ 143327 h 410884"/>
                    <a:gd name="connsiteX22" fmla="*/ 548396 w 586846"/>
                    <a:gd name="connsiteY22" fmla="*/ 264096 h 410884"/>
                    <a:gd name="connsiteX23" fmla="*/ 460711 w 586846"/>
                    <a:gd name="connsiteY23" fmla="*/ 368876 h 410884"/>
                    <a:gd name="connsiteX24" fmla="*/ 250785 w 586846"/>
                    <a:gd name="connsiteY24" fmla="*/ 410745 h 410884"/>
                    <a:gd name="connsiteX25" fmla="*/ 140799 w 586846"/>
                    <a:gd name="connsiteY25" fmla="*/ 378397 h 410884"/>
                    <a:gd name="connsiteX26" fmla="*/ 76100 w 586846"/>
                    <a:gd name="connsiteY26" fmla="*/ 279193 h 410884"/>
                    <a:gd name="connsiteX27" fmla="*/ 39438 w 586846"/>
                    <a:gd name="connsiteY27" fmla="*/ 210182 h 410884"/>
                    <a:gd name="connsiteX28" fmla="*/ 4932 w 586846"/>
                    <a:gd name="connsiteY28" fmla="*/ 128231 h 410884"/>
                    <a:gd name="connsiteX29" fmla="*/ 2776 w 586846"/>
                    <a:gd name="connsiteY29" fmla="*/ 119605 h 410884"/>
                    <a:gd name="connsiteX30" fmla="*/ 619 w 586846"/>
                    <a:gd name="connsiteY30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45908 w 586846"/>
                    <a:gd name="connsiteY5" fmla="*/ 76472 h 410884"/>
                    <a:gd name="connsiteX6" fmla="*/ 95510 w 586846"/>
                    <a:gd name="connsiteY6" fmla="*/ 113135 h 410884"/>
                    <a:gd name="connsiteX7" fmla="*/ 110606 w 586846"/>
                    <a:gd name="connsiteY7" fmla="*/ 119605 h 410884"/>
                    <a:gd name="connsiteX8" fmla="*/ 126436 w 586846"/>
                    <a:gd name="connsiteY8" fmla="*/ 123024 h 410884"/>
                    <a:gd name="connsiteX9" fmla="*/ 183930 w 586846"/>
                    <a:gd name="connsiteY9" fmla="*/ 126074 h 410884"/>
                    <a:gd name="connsiteX10" fmla="*/ 276665 w 586846"/>
                    <a:gd name="connsiteY10" fmla="*/ 121761 h 410884"/>
                    <a:gd name="connsiteX11" fmla="*/ 285291 w 586846"/>
                    <a:gd name="connsiteY11" fmla="*/ 95883 h 410884"/>
                    <a:gd name="connsiteX12" fmla="*/ 306857 w 586846"/>
                    <a:gd name="connsiteY12" fmla="*/ 132544 h 410884"/>
                    <a:gd name="connsiteX13" fmla="*/ 319796 w 586846"/>
                    <a:gd name="connsiteY13" fmla="*/ 143327 h 410884"/>
                    <a:gd name="connsiteX14" fmla="*/ 347833 w 586846"/>
                    <a:gd name="connsiteY14" fmla="*/ 145484 h 410884"/>
                    <a:gd name="connsiteX15" fmla="*/ 382338 w 586846"/>
                    <a:gd name="connsiteY15" fmla="*/ 154110 h 410884"/>
                    <a:gd name="connsiteX16" fmla="*/ 395278 w 586846"/>
                    <a:gd name="connsiteY16" fmla="*/ 158423 h 410884"/>
                    <a:gd name="connsiteX17" fmla="*/ 533300 w 586846"/>
                    <a:gd name="connsiteY17" fmla="*/ 130388 h 410884"/>
                    <a:gd name="connsiteX18" fmla="*/ 585059 w 586846"/>
                    <a:gd name="connsiteY18" fmla="*/ 991 h 410884"/>
                    <a:gd name="connsiteX19" fmla="*/ 574276 w 586846"/>
                    <a:gd name="connsiteY19" fmla="*/ 67846 h 410884"/>
                    <a:gd name="connsiteX20" fmla="*/ 576432 w 586846"/>
                    <a:gd name="connsiteY20" fmla="*/ 143327 h 410884"/>
                    <a:gd name="connsiteX21" fmla="*/ 548396 w 586846"/>
                    <a:gd name="connsiteY21" fmla="*/ 264096 h 410884"/>
                    <a:gd name="connsiteX22" fmla="*/ 460711 w 586846"/>
                    <a:gd name="connsiteY22" fmla="*/ 368876 h 410884"/>
                    <a:gd name="connsiteX23" fmla="*/ 250785 w 586846"/>
                    <a:gd name="connsiteY23" fmla="*/ 410745 h 410884"/>
                    <a:gd name="connsiteX24" fmla="*/ 140799 w 586846"/>
                    <a:gd name="connsiteY24" fmla="*/ 378397 h 410884"/>
                    <a:gd name="connsiteX25" fmla="*/ 76100 w 586846"/>
                    <a:gd name="connsiteY25" fmla="*/ 279193 h 410884"/>
                    <a:gd name="connsiteX26" fmla="*/ 39438 w 586846"/>
                    <a:gd name="connsiteY26" fmla="*/ 210182 h 410884"/>
                    <a:gd name="connsiteX27" fmla="*/ 4932 w 586846"/>
                    <a:gd name="connsiteY27" fmla="*/ 128231 h 410884"/>
                    <a:gd name="connsiteX28" fmla="*/ 2776 w 586846"/>
                    <a:gd name="connsiteY28" fmla="*/ 119605 h 410884"/>
                    <a:gd name="connsiteX29" fmla="*/ 619 w 586846"/>
                    <a:gd name="connsiteY29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15715 w 586846"/>
                    <a:gd name="connsiteY3" fmla="*/ 39810 h 410884"/>
                    <a:gd name="connsiteX4" fmla="*/ 26498 w 586846"/>
                    <a:gd name="connsiteY4" fmla="*/ 50593 h 410884"/>
                    <a:gd name="connsiteX5" fmla="*/ 95510 w 586846"/>
                    <a:gd name="connsiteY5" fmla="*/ 113135 h 410884"/>
                    <a:gd name="connsiteX6" fmla="*/ 110606 w 586846"/>
                    <a:gd name="connsiteY6" fmla="*/ 119605 h 410884"/>
                    <a:gd name="connsiteX7" fmla="*/ 126436 w 586846"/>
                    <a:gd name="connsiteY7" fmla="*/ 123024 h 410884"/>
                    <a:gd name="connsiteX8" fmla="*/ 183930 w 586846"/>
                    <a:gd name="connsiteY8" fmla="*/ 126074 h 410884"/>
                    <a:gd name="connsiteX9" fmla="*/ 276665 w 586846"/>
                    <a:gd name="connsiteY9" fmla="*/ 121761 h 410884"/>
                    <a:gd name="connsiteX10" fmla="*/ 285291 w 586846"/>
                    <a:gd name="connsiteY10" fmla="*/ 95883 h 410884"/>
                    <a:gd name="connsiteX11" fmla="*/ 306857 w 586846"/>
                    <a:gd name="connsiteY11" fmla="*/ 132544 h 410884"/>
                    <a:gd name="connsiteX12" fmla="*/ 319796 w 586846"/>
                    <a:gd name="connsiteY12" fmla="*/ 143327 h 410884"/>
                    <a:gd name="connsiteX13" fmla="*/ 347833 w 586846"/>
                    <a:gd name="connsiteY13" fmla="*/ 145484 h 410884"/>
                    <a:gd name="connsiteX14" fmla="*/ 382338 w 586846"/>
                    <a:gd name="connsiteY14" fmla="*/ 154110 h 410884"/>
                    <a:gd name="connsiteX15" fmla="*/ 395278 w 586846"/>
                    <a:gd name="connsiteY15" fmla="*/ 158423 h 410884"/>
                    <a:gd name="connsiteX16" fmla="*/ 533300 w 586846"/>
                    <a:gd name="connsiteY16" fmla="*/ 130388 h 410884"/>
                    <a:gd name="connsiteX17" fmla="*/ 585059 w 586846"/>
                    <a:gd name="connsiteY17" fmla="*/ 991 h 410884"/>
                    <a:gd name="connsiteX18" fmla="*/ 574276 w 586846"/>
                    <a:gd name="connsiteY18" fmla="*/ 67846 h 410884"/>
                    <a:gd name="connsiteX19" fmla="*/ 576432 w 586846"/>
                    <a:gd name="connsiteY19" fmla="*/ 143327 h 410884"/>
                    <a:gd name="connsiteX20" fmla="*/ 548396 w 586846"/>
                    <a:gd name="connsiteY20" fmla="*/ 264096 h 410884"/>
                    <a:gd name="connsiteX21" fmla="*/ 460711 w 586846"/>
                    <a:gd name="connsiteY21" fmla="*/ 368876 h 410884"/>
                    <a:gd name="connsiteX22" fmla="*/ 250785 w 586846"/>
                    <a:gd name="connsiteY22" fmla="*/ 410745 h 410884"/>
                    <a:gd name="connsiteX23" fmla="*/ 140799 w 586846"/>
                    <a:gd name="connsiteY23" fmla="*/ 378397 h 410884"/>
                    <a:gd name="connsiteX24" fmla="*/ 76100 w 586846"/>
                    <a:gd name="connsiteY24" fmla="*/ 279193 h 410884"/>
                    <a:gd name="connsiteX25" fmla="*/ 39438 w 586846"/>
                    <a:gd name="connsiteY25" fmla="*/ 210182 h 410884"/>
                    <a:gd name="connsiteX26" fmla="*/ 4932 w 586846"/>
                    <a:gd name="connsiteY26" fmla="*/ 128231 h 410884"/>
                    <a:gd name="connsiteX27" fmla="*/ 2776 w 586846"/>
                    <a:gd name="connsiteY27" fmla="*/ 119605 h 410884"/>
                    <a:gd name="connsiteX28" fmla="*/ 619 w 586846"/>
                    <a:gd name="connsiteY28" fmla="*/ 26871 h 410884"/>
                    <a:gd name="connsiteX0" fmla="*/ 619 w 586846"/>
                    <a:gd name="connsiteY0" fmla="*/ 26871 h 410884"/>
                    <a:gd name="connsiteX1" fmla="*/ 11402 w 586846"/>
                    <a:gd name="connsiteY1" fmla="*/ 24714 h 410884"/>
                    <a:gd name="connsiteX2" fmla="*/ 13559 w 586846"/>
                    <a:gd name="connsiteY2" fmla="*/ 31184 h 410884"/>
                    <a:gd name="connsiteX3" fmla="*/ 26498 w 586846"/>
                    <a:gd name="connsiteY3" fmla="*/ 50593 h 410884"/>
                    <a:gd name="connsiteX4" fmla="*/ 95510 w 586846"/>
                    <a:gd name="connsiteY4" fmla="*/ 113135 h 410884"/>
                    <a:gd name="connsiteX5" fmla="*/ 110606 w 586846"/>
                    <a:gd name="connsiteY5" fmla="*/ 119605 h 410884"/>
                    <a:gd name="connsiteX6" fmla="*/ 126436 w 586846"/>
                    <a:gd name="connsiteY6" fmla="*/ 123024 h 410884"/>
                    <a:gd name="connsiteX7" fmla="*/ 183930 w 586846"/>
                    <a:gd name="connsiteY7" fmla="*/ 126074 h 410884"/>
                    <a:gd name="connsiteX8" fmla="*/ 276665 w 586846"/>
                    <a:gd name="connsiteY8" fmla="*/ 121761 h 410884"/>
                    <a:gd name="connsiteX9" fmla="*/ 285291 w 586846"/>
                    <a:gd name="connsiteY9" fmla="*/ 95883 h 410884"/>
                    <a:gd name="connsiteX10" fmla="*/ 306857 w 586846"/>
                    <a:gd name="connsiteY10" fmla="*/ 132544 h 410884"/>
                    <a:gd name="connsiteX11" fmla="*/ 319796 w 586846"/>
                    <a:gd name="connsiteY11" fmla="*/ 143327 h 410884"/>
                    <a:gd name="connsiteX12" fmla="*/ 347833 w 586846"/>
                    <a:gd name="connsiteY12" fmla="*/ 145484 h 410884"/>
                    <a:gd name="connsiteX13" fmla="*/ 382338 w 586846"/>
                    <a:gd name="connsiteY13" fmla="*/ 154110 h 410884"/>
                    <a:gd name="connsiteX14" fmla="*/ 395278 w 586846"/>
                    <a:gd name="connsiteY14" fmla="*/ 158423 h 410884"/>
                    <a:gd name="connsiteX15" fmla="*/ 533300 w 586846"/>
                    <a:gd name="connsiteY15" fmla="*/ 130388 h 410884"/>
                    <a:gd name="connsiteX16" fmla="*/ 585059 w 586846"/>
                    <a:gd name="connsiteY16" fmla="*/ 991 h 410884"/>
                    <a:gd name="connsiteX17" fmla="*/ 574276 w 586846"/>
                    <a:gd name="connsiteY17" fmla="*/ 67846 h 410884"/>
                    <a:gd name="connsiteX18" fmla="*/ 576432 w 586846"/>
                    <a:gd name="connsiteY18" fmla="*/ 143327 h 410884"/>
                    <a:gd name="connsiteX19" fmla="*/ 548396 w 586846"/>
                    <a:gd name="connsiteY19" fmla="*/ 264096 h 410884"/>
                    <a:gd name="connsiteX20" fmla="*/ 460711 w 586846"/>
                    <a:gd name="connsiteY20" fmla="*/ 368876 h 410884"/>
                    <a:gd name="connsiteX21" fmla="*/ 250785 w 586846"/>
                    <a:gd name="connsiteY21" fmla="*/ 410745 h 410884"/>
                    <a:gd name="connsiteX22" fmla="*/ 140799 w 586846"/>
                    <a:gd name="connsiteY22" fmla="*/ 378397 h 410884"/>
                    <a:gd name="connsiteX23" fmla="*/ 76100 w 586846"/>
                    <a:gd name="connsiteY23" fmla="*/ 279193 h 410884"/>
                    <a:gd name="connsiteX24" fmla="*/ 39438 w 586846"/>
                    <a:gd name="connsiteY24" fmla="*/ 210182 h 410884"/>
                    <a:gd name="connsiteX25" fmla="*/ 4932 w 586846"/>
                    <a:gd name="connsiteY25" fmla="*/ 128231 h 410884"/>
                    <a:gd name="connsiteX26" fmla="*/ 2776 w 586846"/>
                    <a:gd name="connsiteY26" fmla="*/ 119605 h 410884"/>
                    <a:gd name="connsiteX27" fmla="*/ 619 w 586846"/>
                    <a:gd name="connsiteY27" fmla="*/ 26871 h 410884"/>
                    <a:gd name="connsiteX0" fmla="*/ 0 w 584070"/>
                    <a:gd name="connsiteY0" fmla="*/ 119605 h 410884"/>
                    <a:gd name="connsiteX1" fmla="*/ 8626 w 584070"/>
                    <a:gd name="connsiteY1" fmla="*/ 24714 h 410884"/>
                    <a:gd name="connsiteX2" fmla="*/ 10783 w 584070"/>
                    <a:gd name="connsiteY2" fmla="*/ 31184 h 410884"/>
                    <a:gd name="connsiteX3" fmla="*/ 23722 w 584070"/>
                    <a:gd name="connsiteY3" fmla="*/ 50593 h 410884"/>
                    <a:gd name="connsiteX4" fmla="*/ 92734 w 584070"/>
                    <a:gd name="connsiteY4" fmla="*/ 113135 h 410884"/>
                    <a:gd name="connsiteX5" fmla="*/ 107830 w 584070"/>
                    <a:gd name="connsiteY5" fmla="*/ 119605 h 410884"/>
                    <a:gd name="connsiteX6" fmla="*/ 123660 w 584070"/>
                    <a:gd name="connsiteY6" fmla="*/ 123024 h 410884"/>
                    <a:gd name="connsiteX7" fmla="*/ 181154 w 584070"/>
                    <a:gd name="connsiteY7" fmla="*/ 126074 h 410884"/>
                    <a:gd name="connsiteX8" fmla="*/ 273889 w 584070"/>
                    <a:gd name="connsiteY8" fmla="*/ 121761 h 410884"/>
                    <a:gd name="connsiteX9" fmla="*/ 282515 w 584070"/>
                    <a:gd name="connsiteY9" fmla="*/ 95883 h 410884"/>
                    <a:gd name="connsiteX10" fmla="*/ 304081 w 584070"/>
                    <a:gd name="connsiteY10" fmla="*/ 132544 h 410884"/>
                    <a:gd name="connsiteX11" fmla="*/ 317020 w 584070"/>
                    <a:gd name="connsiteY11" fmla="*/ 143327 h 410884"/>
                    <a:gd name="connsiteX12" fmla="*/ 345057 w 584070"/>
                    <a:gd name="connsiteY12" fmla="*/ 145484 h 410884"/>
                    <a:gd name="connsiteX13" fmla="*/ 379562 w 584070"/>
                    <a:gd name="connsiteY13" fmla="*/ 154110 h 410884"/>
                    <a:gd name="connsiteX14" fmla="*/ 392502 w 584070"/>
                    <a:gd name="connsiteY14" fmla="*/ 158423 h 410884"/>
                    <a:gd name="connsiteX15" fmla="*/ 530524 w 584070"/>
                    <a:gd name="connsiteY15" fmla="*/ 130388 h 410884"/>
                    <a:gd name="connsiteX16" fmla="*/ 582283 w 584070"/>
                    <a:gd name="connsiteY16" fmla="*/ 991 h 410884"/>
                    <a:gd name="connsiteX17" fmla="*/ 571500 w 584070"/>
                    <a:gd name="connsiteY17" fmla="*/ 67846 h 410884"/>
                    <a:gd name="connsiteX18" fmla="*/ 573656 w 584070"/>
                    <a:gd name="connsiteY18" fmla="*/ 143327 h 410884"/>
                    <a:gd name="connsiteX19" fmla="*/ 545620 w 584070"/>
                    <a:gd name="connsiteY19" fmla="*/ 264096 h 410884"/>
                    <a:gd name="connsiteX20" fmla="*/ 457935 w 584070"/>
                    <a:gd name="connsiteY20" fmla="*/ 368876 h 410884"/>
                    <a:gd name="connsiteX21" fmla="*/ 248009 w 584070"/>
                    <a:gd name="connsiteY21" fmla="*/ 410745 h 410884"/>
                    <a:gd name="connsiteX22" fmla="*/ 138023 w 584070"/>
                    <a:gd name="connsiteY22" fmla="*/ 378397 h 410884"/>
                    <a:gd name="connsiteX23" fmla="*/ 73324 w 584070"/>
                    <a:gd name="connsiteY23" fmla="*/ 279193 h 410884"/>
                    <a:gd name="connsiteX24" fmla="*/ 36662 w 584070"/>
                    <a:gd name="connsiteY24" fmla="*/ 210182 h 410884"/>
                    <a:gd name="connsiteX25" fmla="*/ 2156 w 584070"/>
                    <a:gd name="connsiteY25" fmla="*/ 128231 h 410884"/>
                    <a:gd name="connsiteX26" fmla="*/ 0 w 584070"/>
                    <a:gd name="connsiteY26" fmla="*/ 119605 h 410884"/>
                    <a:gd name="connsiteX0" fmla="*/ 0 w 584070"/>
                    <a:gd name="connsiteY0" fmla="*/ 119605 h 410884"/>
                    <a:gd name="connsiteX1" fmla="*/ 8626 w 584070"/>
                    <a:gd name="connsiteY1" fmla="*/ 24714 h 410884"/>
                    <a:gd name="connsiteX2" fmla="*/ 23722 w 584070"/>
                    <a:gd name="connsiteY2" fmla="*/ 50593 h 410884"/>
                    <a:gd name="connsiteX3" fmla="*/ 92734 w 584070"/>
                    <a:gd name="connsiteY3" fmla="*/ 113135 h 410884"/>
                    <a:gd name="connsiteX4" fmla="*/ 107830 w 584070"/>
                    <a:gd name="connsiteY4" fmla="*/ 119605 h 410884"/>
                    <a:gd name="connsiteX5" fmla="*/ 123660 w 584070"/>
                    <a:gd name="connsiteY5" fmla="*/ 123024 h 410884"/>
                    <a:gd name="connsiteX6" fmla="*/ 181154 w 584070"/>
                    <a:gd name="connsiteY6" fmla="*/ 126074 h 410884"/>
                    <a:gd name="connsiteX7" fmla="*/ 273889 w 584070"/>
                    <a:gd name="connsiteY7" fmla="*/ 121761 h 410884"/>
                    <a:gd name="connsiteX8" fmla="*/ 282515 w 584070"/>
                    <a:gd name="connsiteY8" fmla="*/ 95883 h 410884"/>
                    <a:gd name="connsiteX9" fmla="*/ 304081 w 584070"/>
                    <a:gd name="connsiteY9" fmla="*/ 132544 h 410884"/>
                    <a:gd name="connsiteX10" fmla="*/ 317020 w 584070"/>
                    <a:gd name="connsiteY10" fmla="*/ 143327 h 410884"/>
                    <a:gd name="connsiteX11" fmla="*/ 345057 w 584070"/>
                    <a:gd name="connsiteY11" fmla="*/ 145484 h 410884"/>
                    <a:gd name="connsiteX12" fmla="*/ 379562 w 584070"/>
                    <a:gd name="connsiteY12" fmla="*/ 154110 h 410884"/>
                    <a:gd name="connsiteX13" fmla="*/ 392502 w 584070"/>
                    <a:gd name="connsiteY13" fmla="*/ 158423 h 410884"/>
                    <a:gd name="connsiteX14" fmla="*/ 530524 w 584070"/>
                    <a:gd name="connsiteY14" fmla="*/ 130388 h 410884"/>
                    <a:gd name="connsiteX15" fmla="*/ 582283 w 584070"/>
                    <a:gd name="connsiteY15" fmla="*/ 991 h 410884"/>
                    <a:gd name="connsiteX16" fmla="*/ 571500 w 584070"/>
                    <a:gd name="connsiteY16" fmla="*/ 67846 h 410884"/>
                    <a:gd name="connsiteX17" fmla="*/ 573656 w 584070"/>
                    <a:gd name="connsiteY17" fmla="*/ 143327 h 410884"/>
                    <a:gd name="connsiteX18" fmla="*/ 545620 w 584070"/>
                    <a:gd name="connsiteY18" fmla="*/ 264096 h 410884"/>
                    <a:gd name="connsiteX19" fmla="*/ 457935 w 584070"/>
                    <a:gd name="connsiteY19" fmla="*/ 368876 h 410884"/>
                    <a:gd name="connsiteX20" fmla="*/ 248009 w 584070"/>
                    <a:gd name="connsiteY20" fmla="*/ 410745 h 410884"/>
                    <a:gd name="connsiteX21" fmla="*/ 138023 w 584070"/>
                    <a:gd name="connsiteY21" fmla="*/ 378397 h 410884"/>
                    <a:gd name="connsiteX22" fmla="*/ 73324 w 584070"/>
                    <a:gd name="connsiteY22" fmla="*/ 279193 h 410884"/>
                    <a:gd name="connsiteX23" fmla="*/ 36662 w 584070"/>
                    <a:gd name="connsiteY23" fmla="*/ 210182 h 410884"/>
                    <a:gd name="connsiteX24" fmla="*/ 2156 w 584070"/>
                    <a:gd name="connsiteY24" fmla="*/ 128231 h 410884"/>
                    <a:gd name="connsiteX25" fmla="*/ 0 w 584070"/>
                    <a:gd name="connsiteY25" fmla="*/ 119605 h 410884"/>
                    <a:gd name="connsiteX0" fmla="*/ 0 w 574957"/>
                    <a:gd name="connsiteY0" fmla="*/ 98038 h 389317"/>
                    <a:gd name="connsiteX1" fmla="*/ 8626 w 574957"/>
                    <a:gd name="connsiteY1" fmla="*/ 3147 h 389317"/>
                    <a:gd name="connsiteX2" fmla="*/ 23722 w 574957"/>
                    <a:gd name="connsiteY2" fmla="*/ 29026 h 389317"/>
                    <a:gd name="connsiteX3" fmla="*/ 92734 w 574957"/>
                    <a:gd name="connsiteY3" fmla="*/ 91568 h 389317"/>
                    <a:gd name="connsiteX4" fmla="*/ 107830 w 574957"/>
                    <a:gd name="connsiteY4" fmla="*/ 98038 h 389317"/>
                    <a:gd name="connsiteX5" fmla="*/ 123660 w 574957"/>
                    <a:gd name="connsiteY5" fmla="*/ 101457 h 389317"/>
                    <a:gd name="connsiteX6" fmla="*/ 181154 w 574957"/>
                    <a:gd name="connsiteY6" fmla="*/ 104507 h 389317"/>
                    <a:gd name="connsiteX7" fmla="*/ 273889 w 574957"/>
                    <a:gd name="connsiteY7" fmla="*/ 100194 h 389317"/>
                    <a:gd name="connsiteX8" fmla="*/ 282515 w 574957"/>
                    <a:gd name="connsiteY8" fmla="*/ 74316 h 389317"/>
                    <a:gd name="connsiteX9" fmla="*/ 304081 w 574957"/>
                    <a:gd name="connsiteY9" fmla="*/ 110977 h 389317"/>
                    <a:gd name="connsiteX10" fmla="*/ 317020 w 574957"/>
                    <a:gd name="connsiteY10" fmla="*/ 121760 h 389317"/>
                    <a:gd name="connsiteX11" fmla="*/ 345057 w 574957"/>
                    <a:gd name="connsiteY11" fmla="*/ 123917 h 389317"/>
                    <a:gd name="connsiteX12" fmla="*/ 379562 w 574957"/>
                    <a:gd name="connsiteY12" fmla="*/ 132543 h 389317"/>
                    <a:gd name="connsiteX13" fmla="*/ 392502 w 574957"/>
                    <a:gd name="connsiteY13" fmla="*/ 136856 h 389317"/>
                    <a:gd name="connsiteX14" fmla="*/ 530524 w 574957"/>
                    <a:gd name="connsiteY14" fmla="*/ 108821 h 389317"/>
                    <a:gd name="connsiteX15" fmla="*/ 569343 w 574957"/>
                    <a:gd name="connsiteY15" fmla="*/ 35495 h 389317"/>
                    <a:gd name="connsiteX16" fmla="*/ 571500 w 574957"/>
                    <a:gd name="connsiteY16" fmla="*/ 46279 h 389317"/>
                    <a:gd name="connsiteX17" fmla="*/ 573656 w 574957"/>
                    <a:gd name="connsiteY17" fmla="*/ 121760 h 389317"/>
                    <a:gd name="connsiteX18" fmla="*/ 545620 w 574957"/>
                    <a:gd name="connsiteY18" fmla="*/ 242529 h 389317"/>
                    <a:gd name="connsiteX19" fmla="*/ 457935 w 574957"/>
                    <a:gd name="connsiteY19" fmla="*/ 347309 h 389317"/>
                    <a:gd name="connsiteX20" fmla="*/ 248009 w 574957"/>
                    <a:gd name="connsiteY20" fmla="*/ 389178 h 389317"/>
                    <a:gd name="connsiteX21" fmla="*/ 138023 w 574957"/>
                    <a:gd name="connsiteY21" fmla="*/ 356830 h 389317"/>
                    <a:gd name="connsiteX22" fmla="*/ 73324 w 574957"/>
                    <a:gd name="connsiteY22" fmla="*/ 257626 h 389317"/>
                    <a:gd name="connsiteX23" fmla="*/ 36662 w 574957"/>
                    <a:gd name="connsiteY23" fmla="*/ 188615 h 389317"/>
                    <a:gd name="connsiteX24" fmla="*/ 2156 w 574957"/>
                    <a:gd name="connsiteY24" fmla="*/ 106664 h 389317"/>
                    <a:gd name="connsiteX25" fmla="*/ 0 w 574957"/>
                    <a:gd name="connsiteY25" fmla="*/ 98038 h 389317"/>
                    <a:gd name="connsiteX0" fmla="*/ 0 w 574957"/>
                    <a:gd name="connsiteY0" fmla="*/ 98038 h 389317"/>
                    <a:gd name="connsiteX1" fmla="*/ 8626 w 574957"/>
                    <a:gd name="connsiteY1" fmla="*/ 3147 h 389317"/>
                    <a:gd name="connsiteX2" fmla="*/ 23722 w 574957"/>
                    <a:gd name="connsiteY2" fmla="*/ 29026 h 389317"/>
                    <a:gd name="connsiteX3" fmla="*/ 92734 w 574957"/>
                    <a:gd name="connsiteY3" fmla="*/ 91568 h 389317"/>
                    <a:gd name="connsiteX4" fmla="*/ 107830 w 574957"/>
                    <a:gd name="connsiteY4" fmla="*/ 98038 h 389317"/>
                    <a:gd name="connsiteX5" fmla="*/ 123660 w 574957"/>
                    <a:gd name="connsiteY5" fmla="*/ 101457 h 389317"/>
                    <a:gd name="connsiteX6" fmla="*/ 181154 w 574957"/>
                    <a:gd name="connsiteY6" fmla="*/ 104507 h 389317"/>
                    <a:gd name="connsiteX7" fmla="*/ 273889 w 574957"/>
                    <a:gd name="connsiteY7" fmla="*/ 100194 h 389317"/>
                    <a:gd name="connsiteX8" fmla="*/ 286829 w 574957"/>
                    <a:gd name="connsiteY8" fmla="*/ 44123 h 389317"/>
                    <a:gd name="connsiteX9" fmla="*/ 304081 w 574957"/>
                    <a:gd name="connsiteY9" fmla="*/ 110977 h 389317"/>
                    <a:gd name="connsiteX10" fmla="*/ 317020 w 574957"/>
                    <a:gd name="connsiteY10" fmla="*/ 121760 h 389317"/>
                    <a:gd name="connsiteX11" fmla="*/ 345057 w 574957"/>
                    <a:gd name="connsiteY11" fmla="*/ 123917 h 389317"/>
                    <a:gd name="connsiteX12" fmla="*/ 379562 w 574957"/>
                    <a:gd name="connsiteY12" fmla="*/ 132543 h 389317"/>
                    <a:gd name="connsiteX13" fmla="*/ 392502 w 574957"/>
                    <a:gd name="connsiteY13" fmla="*/ 136856 h 389317"/>
                    <a:gd name="connsiteX14" fmla="*/ 530524 w 574957"/>
                    <a:gd name="connsiteY14" fmla="*/ 108821 h 389317"/>
                    <a:gd name="connsiteX15" fmla="*/ 569343 w 574957"/>
                    <a:gd name="connsiteY15" fmla="*/ 35495 h 389317"/>
                    <a:gd name="connsiteX16" fmla="*/ 571500 w 574957"/>
                    <a:gd name="connsiteY16" fmla="*/ 46279 h 389317"/>
                    <a:gd name="connsiteX17" fmla="*/ 573656 w 574957"/>
                    <a:gd name="connsiteY17" fmla="*/ 121760 h 389317"/>
                    <a:gd name="connsiteX18" fmla="*/ 545620 w 574957"/>
                    <a:gd name="connsiteY18" fmla="*/ 242529 h 389317"/>
                    <a:gd name="connsiteX19" fmla="*/ 457935 w 574957"/>
                    <a:gd name="connsiteY19" fmla="*/ 347309 h 389317"/>
                    <a:gd name="connsiteX20" fmla="*/ 248009 w 574957"/>
                    <a:gd name="connsiteY20" fmla="*/ 389178 h 389317"/>
                    <a:gd name="connsiteX21" fmla="*/ 138023 w 574957"/>
                    <a:gd name="connsiteY21" fmla="*/ 356830 h 389317"/>
                    <a:gd name="connsiteX22" fmla="*/ 73324 w 574957"/>
                    <a:gd name="connsiteY22" fmla="*/ 257626 h 389317"/>
                    <a:gd name="connsiteX23" fmla="*/ 36662 w 574957"/>
                    <a:gd name="connsiteY23" fmla="*/ 188615 h 389317"/>
                    <a:gd name="connsiteX24" fmla="*/ 2156 w 574957"/>
                    <a:gd name="connsiteY24" fmla="*/ 106664 h 389317"/>
                    <a:gd name="connsiteX25" fmla="*/ 0 w 574957"/>
                    <a:gd name="connsiteY25" fmla="*/ 98038 h 389317"/>
                    <a:gd name="connsiteX0" fmla="*/ 0 w 574957"/>
                    <a:gd name="connsiteY0" fmla="*/ 98038 h 389317"/>
                    <a:gd name="connsiteX1" fmla="*/ 8626 w 574957"/>
                    <a:gd name="connsiteY1" fmla="*/ 3147 h 389317"/>
                    <a:gd name="connsiteX2" fmla="*/ 23722 w 574957"/>
                    <a:gd name="connsiteY2" fmla="*/ 29026 h 389317"/>
                    <a:gd name="connsiteX3" fmla="*/ 92734 w 574957"/>
                    <a:gd name="connsiteY3" fmla="*/ 91568 h 389317"/>
                    <a:gd name="connsiteX4" fmla="*/ 107830 w 574957"/>
                    <a:gd name="connsiteY4" fmla="*/ 98038 h 389317"/>
                    <a:gd name="connsiteX5" fmla="*/ 123660 w 574957"/>
                    <a:gd name="connsiteY5" fmla="*/ 101457 h 389317"/>
                    <a:gd name="connsiteX6" fmla="*/ 181154 w 574957"/>
                    <a:gd name="connsiteY6" fmla="*/ 104507 h 389317"/>
                    <a:gd name="connsiteX7" fmla="*/ 250166 w 574957"/>
                    <a:gd name="connsiteY7" fmla="*/ 93724 h 389317"/>
                    <a:gd name="connsiteX8" fmla="*/ 286829 w 574957"/>
                    <a:gd name="connsiteY8" fmla="*/ 44123 h 389317"/>
                    <a:gd name="connsiteX9" fmla="*/ 304081 w 574957"/>
                    <a:gd name="connsiteY9" fmla="*/ 110977 h 389317"/>
                    <a:gd name="connsiteX10" fmla="*/ 317020 w 574957"/>
                    <a:gd name="connsiteY10" fmla="*/ 121760 h 389317"/>
                    <a:gd name="connsiteX11" fmla="*/ 345057 w 574957"/>
                    <a:gd name="connsiteY11" fmla="*/ 123917 h 389317"/>
                    <a:gd name="connsiteX12" fmla="*/ 379562 w 574957"/>
                    <a:gd name="connsiteY12" fmla="*/ 132543 h 389317"/>
                    <a:gd name="connsiteX13" fmla="*/ 392502 w 574957"/>
                    <a:gd name="connsiteY13" fmla="*/ 136856 h 389317"/>
                    <a:gd name="connsiteX14" fmla="*/ 530524 w 574957"/>
                    <a:gd name="connsiteY14" fmla="*/ 108821 h 389317"/>
                    <a:gd name="connsiteX15" fmla="*/ 569343 w 574957"/>
                    <a:gd name="connsiteY15" fmla="*/ 35495 h 389317"/>
                    <a:gd name="connsiteX16" fmla="*/ 571500 w 574957"/>
                    <a:gd name="connsiteY16" fmla="*/ 46279 h 389317"/>
                    <a:gd name="connsiteX17" fmla="*/ 573656 w 574957"/>
                    <a:gd name="connsiteY17" fmla="*/ 121760 h 389317"/>
                    <a:gd name="connsiteX18" fmla="*/ 545620 w 574957"/>
                    <a:gd name="connsiteY18" fmla="*/ 242529 h 389317"/>
                    <a:gd name="connsiteX19" fmla="*/ 457935 w 574957"/>
                    <a:gd name="connsiteY19" fmla="*/ 347309 h 389317"/>
                    <a:gd name="connsiteX20" fmla="*/ 248009 w 574957"/>
                    <a:gd name="connsiteY20" fmla="*/ 389178 h 389317"/>
                    <a:gd name="connsiteX21" fmla="*/ 138023 w 574957"/>
                    <a:gd name="connsiteY21" fmla="*/ 356830 h 389317"/>
                    <a:gd name="connsiteX22" fmla="*/ 73324 w 574957"/>
                    <a:gd name="connsiteY22" fmla="*/ 257626 h 389317"/>
                    <a:gd name="connsiteX23" fmla="*/ 36662 w 574957"/>
                    <a:gd name="connsiteY23" fmla="*/ 188615 h 389317"/>
                    <a:gd name="connsiteX24" fmla="*/ 2156 w 574957"/>
                    <a:gd name="connsiteY24" fmla="*/ 106664 h 389317"/>
                    <a:gd name="connsiteX25" fmla="*/ 0 w 574957"/>
                    <a:gd name="connsiteY25" fmla="*/ 98038 h 389317"/>
                    <a:gd name="connsiteX0" fmla="*/ 0 w 574957"/>
                    <a:gd name="connsiteY0" fmla="*/ 98038 h 389317"/>
                    <a:gd name="connsiteX1" fmla="*/ 8626 w 574957"/>
                    <a:gd name="connsiteY1" fmla="*/ 3147 h 389317"/>
                    <a:gd name="connsiteX2" fmla="*/ 23722 w 574957"/>
                    <a:gd name="connsiteY2" fmla="*/ 29026 h 389317"/>
                    <a:gd name="connsiteX3" fmla="*/ 92734 w 574957"/>
                    <a:gd name="connsiteY3" fmla="*/ 91568 h 389317"/>
                    <a:gd name="connsiteX4" fmla="*/ 107830 w 574957"/>
                    <a:gd name="connsiteY4" fmla="*/ 98038 h 389317"/>
                    <a:gd name="connsiteX5" fmla="*/ 123660 w 574957"/>
                    <a:gd name="connsiteY5" fmla="*/ 101457 h 389317"/>
                    <a:gd name="connsiteX6" fmla="*/ 181154 w 574957"/>
                    <a:gd name="connsiteY6" fmla="*/ 104507 h 389317"/>
                    <a:gd name="connsiteX7" fmla="*/ 250166 w 574957"/>
                    <a:gd name="connsiteY7" fmla="*/ 93724 h 389317"/>
                    <a:gd name="connsiteX8" fmla="*/ 286829 w 574957"/>
                    <a:gd name="connsiteY8" fmla="*/ 44123 h 389317"/>
                    <a:gd name="connsiteX9" fmla="*/ 332117 w 574957"/>
                    <a:gd name="connsiteY9" fmla="*/ 110977 h 389317"/>
                    <a:gd name="connsiteX10" fmla="*/ 317020 w 574957"/>
                    <a:gd name="connsiteY10" fmla="*/ 121760 h 389317"/>
                    <a:gd name="connsiteX11" fmla="*/ 345057 w 574957"/>
                    <a:gd name="connsiteY11" fmla="*/ 123917 h 389317"/>
                    <a:gd name="connsiteX12" fmla="*/ 379562 w 574957"/>
                    <a:gd name="connsiteY12" fmla="*/ 132543 h 389317"/>
                    <a:gd name="connsiteX13" fmla="*/ 392502 w 574957"/>
                    <a:gd name="connsiteY13" fmla="*/ 136856 h 389317"/>
                    <a:gd name="connsiteX14" fmla="*/ 530524 w 574957"/>
                    <a:gd name="connsiteY14" fmla="*/ 108821 h 389317"/>
                    <a:gd name="connsiteX15" fmla="*/ 569343 w 574957"/>
                    <a:gd name="connsiteY15" fmla="*/ 35495 h 389317"/>
                    <a:gd name="connsiteX16" fmla="*/ 571500 w 574957"/>
                    <a:gd name="connsiteY16" fmla="*/ 46279 h 389317"/>
                    <a:gd name="connsiteX17" fmla="*/ 573656 w 574957"/>
                    <a:gd name="connsiteY17" fmla="*/ 121760 h 389317"/>
                    <a:gd name="connsiteX18" fmla="*/ 545620 w 574957"/>
                    <a:gd name="connsiteY18" fmla="*/ 242529 h 389317"/>
                    <a:gd name="connsiteX19" fmla="*/ 457935 w 574957"/>
                    <a:gd name="connsiteY19" fmla="*/ 347309 h 389317"/>
                    <a:gd name="connsiteX20" fmla="*/ 248009 w 574957"/>
                    <a:gd name="connsiteY20" fmla="*/ 389178 h 389317"/>
                    <a:gd name="connsiteX21" fmla="*/ 138023 w 574957"/>
                    <a:gd name="connsiteY21" fmla="*/ 356830 h 389317"/>
                    <a:gd name="connsiteX22" fmla="*/ 73324 w 574957"/>
                    <a:gd name="connsiteY22" fmla="*/ 257626 h 389317"/>
                    <a:gd name="connsiteX23" fmla="*/ 36662 w 574957"/>
                    <a:gd name="connsiteY23" fmla="*/ 188615 h 389317"/>
                    <a:gd name="connsiteX24" fmla="*/ 2156 w 574957"/>
                    <a:gd name="connsiteY24" fmla="*/ 106664 h 389317"/>
                    <a:gd name="connsiteX25" fmla="*/ 0 w 574957"/>
                    <a:gd name="connsiteY25" fmla="*/ 98038 h 389317"/>
                    <a:gd name="connsiteX0" fmla="*/ 0 w 574957"/>
                    <a:gd name="connsiteY0" fmla="*/ 98038 h 389317"/>
                    <a:gd name="connsiteX1" fmla="*/ 8626 w 574957"/>
                    <a:gd name="connsiteY1" fmla="*/ 3147 h 389317"/>
                    <a:gd name="connsiteX2" fmla="*/ 23722 w 574957"/>
                    <a:gd name="connsiteY2" fmla="*/ 29026 h 389317"/>
                    <a:gd name="connsiteX3" fmla="*/ 92734 w 574957"/>
                    <a:gd name="connsiteY3" fmla="*/ 91568 h 389317"/>
                    <a:gd name="connsiteX4" fmla="*/ 107830 w 574957"/>
                    <a:gd name="connsiteY4" fmla="*/ 98038 h 389317"/>
                    <a:gd name="connsiteX5" fmla="*/ 123660 w 574957"/>
                    <a:gd name="connsiteY5" fmla="*/ 101457 h 389317"/>
                    <a:gd name="connsiteX6" fmla="*/ 181154 w 574957"/>
                    <a:gd name="connsiteY6" fmla="*/ 104507 h 389317"/>
                    <a:gd name="connsiteX7" fmla="*/ 250166 w 574957"/>
                    <a:gd name="connsiteY7" fmla="*/ 93724 h 389317"/>
                    <a:gd name="connsiteX8" fmla="*/ 286829 w 574957"/>
                    <a:gd name="connsiteY8" fmla="*/ 44123 h 389317"/>
                    <a:gd name="connsiteX9" fmla="*/ 332117 w 574957"/>
                    <a:gd name="connsiteY9" fmla="*/ 110977 h 389317"/>
                    <a:gd name="connsiteX10" fmla="*/ 317020 w 574957"/>
                    <a:gd name="connsiteY10" fmla="*/ 121760 h 389317"/>
                    <a:gd name="connsiteX11" fmla="*/ 379562 w 574957"/>
                    <a:gd name="connsiteY11" fmla="*/ 132543 h 389317"/>
                    <a:gd name="connsiteX12" fmla="*/ 392502 w 574957"/>
                    <a:gd name="connsiteY12" fmla="*/ 136856 h 389317"/>
                    <a:gd name="connsiteX13" fmla="*/ 530524 w 574957"/>
                    <a:gd name="connsiteY13" fmla="*/ 108821 h 389317"/>
                    <a:gd name="connsiteX14" fmla="*/ 569343 w 574957"/>
                    <a:gd name="connsiteY14" fmla="*/ 35495 h 389317"/>
                    <a:gd name="connsiteX15" fmla="*/ 571500 w 574957"/>
                    <a:gd name="connsiteY15" fmla="*/ 46279 h 389317"/>
                    <a:gd name="connsiteX16" fmla="*/ 573656 w 574957"/>
                    <a:gd name="connsiteY16" fmla="*/ 121760 h 389317"/>
                    <a:gd name="connsiteX17" fmla="*/ 545620 w 574957"/>
                    <a:gd name="connsiteY17" fmla="*/ 242529 h 389317"/>
                    <a:gd name="connsiteX18" fmla="*/ 457935 w 574957"/>
                    <a:gd name="connsiteY18" fmla="*/ 347309 h 389317"/>
                    <a:gd name="connsiteX19" fmla="*/ 248009 w 574957"/>
                    <a:gd name="connsiteY19" fmla="*/ 389178 h 389317"/>
                    <a:gd name="connsiteX20" fmla="*/ 138023 w 574957"/>
                    <a:gd name="connsiteY20" fmla="*/ 356830 h 389317"/>
                    <a:gd name="connsiteX21" fmla="*/ 73324 w 574957"/>
                    <a:gd name="connsiteY21" fmla="*/ 257626 h 389317"/>
                    <a:gd name="connsiteX22" fmla="*/ 36662 w 574957"/>
                    <a:gd name="connsiteY22" fmla="*/ 188615 h 389317"/>
                    <a:gd name="connsiteX23" fmla="*/ 2156 w 574957"/>
                    <a:gd name="connsiteY23" fmla="*/ 106664 h 389317"/>
                    <a:gd name="connsiteX24" fmla="*/ 0 w 574957"/>
                    <a:gd name="connsiteY24" fmla="*/ 98038 h 389317"/>
                    <a:gd name="connsiteX0" fmla="*/ 0 w 574957"/>
                    <a:gd name="connsiteY0" fmla="*/ 98038 h 389317"/>
                    <a:gd name="connsiteX1" fmla="*/ 8626 w 574957"/>
                    <a:gd name="connsiteY1" fmla="*/ 3147 h 389317"/>
                    <a:gd name="connsiteX2" fmla="*/ 23722 w 574957"/>
                    <a:gd name="connsiteY2" fmla="*/ 29026 h 389317"/>
                    <a:gd name="connsiteX3" fmla="*/ 92734 w 574957"/>
                    <a:gd name="connsiteY3" fmla="*/ 91568 h 389317"/>
                    <a:gd name="connsiteX4" fmla="*/ 107830 w 574957"/>
                    <a:gd name="connsiteY4" fmla="*/ 98038 h 389317"/>
                    <a:gd name="connsiteX5" fmla="*/ 123660 w 574957"/>
                    <a:gd name="connsiteY5" fmla="*/ 101457 h 389317"/>
                    <a:gd name="connsiteX6" fmla="*/ 181154 w 574957"/>
                    <a:gd name="connsiteY6" fmla="*/ 104507 h 389317"/>
                    <a:gd name="connsiteX7" fmla="*/ 250166 w 574957"/>
                    <a:gd name="connsiteY7" fmla="*/ 93724 h 389317"/>
                    <a:gd name="connsiteX8" fmla="*/ 286829 w 574957"/>
                    <a:gd name="connsiteY8" fmla="*/ 44123 h 389317"/>
                    <a:gd name="connsiteX9" fmla="*/ 332117 w 574957"/>
                    <a:gd name="connsiteY9" fmla="*/ 110977 h 389317"/>
                    <a:gd name="connsiteX10" fmla="*/ 379562 w 574957"/>
                    <a:gd name="connsiteY10" fmla="*/ 132543 h 389317"/>
                    <a:gd name="connsiteX11" fmla="*/ 392502 w 574957"/>
                    <a:gd name="connsiteY11" fmla="*/ 136856 h 389317"/>
                    <a:gd name="connsiteX12" fmla="*/ 530524 w 574957"/>
                    <a:gd name="connsiteY12" fmla="*/ 108821 h 389317"/>
                    <a:gd name="connsiteX13" fmla="*/ 569343 w 574957"/>
                    <a:gd name="connsiteY13" fmla="*/ 35495 h 389317"/>
                    <a:gd name="connsiteX14" fmla="*/ 571500 w 574957"/>
                    <a:gd name="connsiteY14" fmla="*/ 46279 h 389317"/>
                    <a:gd name="connsiteX15" fmla="*/ 573656 w 574957"/>
                    <a:gd name="connsiteY15" fmla="*/ 121760 h 389317"/>
                    <a:gd name="connsiteX16" fmla="*/ 545620 w 574957"/>
                    <a:gd name="connsiteY16" fmla="*/ 242529 h 389317"/>
                    <a:gd name="connsiteX17" fmla="*/ 457935 w 574957"/>
                    <a:gd name="connsiteY17" fmla="*/ 347309 h 389317"/>
                    <a:gd name="connsiteX18" fmla="*/ 248009 w 574957"/>
                    <a:gd name="connsiteY18" fmla="*/ 389178 h 389317"/>
                    <a:gd name="connsiteX19" fmla="*/ 138023 w 574957"/>
                    <a:gd name="connsiteY19" fmla="*/ 356830 h 389317"/>
                    <a:gd name="connsiteX20" fmla="*/ 73324 w 574957"/>
                    <a:gd name="connsiteY20" fmla="*/ 257626 h 389317"/>
                    <a:gd name="connsiteX21" fmla="*/ 36662 w 574957"/>
                    <a:gd name="connsiteY21" fmla="*/ 188615 h 389317"/>
                    <a:gd name="connsiteX22" fmla="*/ 2156 w 574957"/>
                    <a:gd name="connsiteY22" fmla="*/ 106664 h 389317"/>
                    <a:gd name="connsiteX23" fmla="*/ 0 w 574957"/>
                    <a:gd name="connsiteY23" fmla="*/ 98038 h 389317"/>
                    <a:gd name="connsiteX0" fmla="*/ 0 w 574957"/>
                    <a:gd name="connsiteY0" fmla="*/ 98038 h 389317"/>
                    <a:gd name="connsiteX1" fmla="*/ 8626 w 574957"/>
                    <a:gd name="connsiteY1" fmla="*/ 3147 h 389317"/>
                    <a:gd name="connsiteX2" fmla="*/ 23722 w 574957"/>
                    <a:gd name="connsiteY2" fmla="*/ 29026 h 389317"/>
                    <a:gd name="connsiteX3" fmla="*/ 92734 w 574957"/>
                    <a:gd name="connsiteY3" fmla="*/ 91568 h 389317"/>
                    <a:gd name="connsiteX4" fmla="*/ 107830 w 574957"/>
                    <a:gd name="connsiteY4" fmla="*/ 98038 h 389317"/>
                    <a:gd name="connsiteX5" fmla="*/ 123660 w 574957"/>
                    <a:gd name="connsiteY5" fmla="*/ 101457 h 389317"/>
                    <a:gd name="connsiteX6" fmla="*/ 181154 w 574957"/>
                    <a:gd name="connsiteY6" fmla="*/ 104507 h 389317"/>
                    <a:gd name="connsiteX7" fmla="*/ 250166 w 574957"/>
                    <a:gd name="connsiteY7" fmla="*/ 93724 h 389317"/>
                    <a:gd name="connsiteX8" fmla="*/ 286829 w 574957"/>
                    <a:gd name="connsiteY8" fmla="*/ 44123 h 389317"/>
                    <a:gd name="connsiteX9" fmla="*/ 332117 w 574957"/>
                    <a:gd name="connsiteY9" fmla="*/ 110977 h 389317"/>
                    <a:gd name="connsiteX10" fmla="*/ 379562 w 574957"/>
                    <a:gd name="connsiteY10" fmla="*/ 132543 h 389317"/>
                    <a:gd name="connsiteX11" fmla="*/ 530524 w 574957"/>
                    <a:gd name="connsiteY11" fmla="*/ 108821 h 389317"/>
                    <a:gd name="connsiteX12" fmla="*/ 569343 w 574957"/>
                    <a:gd name="connsiteY12" fmla="*/ 35495 h 389317"/>
                    <a:gd name="connsiteX13" fmla="*/ 571500 w 574957"/>
                    <a:gd name="connsiteY13" fmla="*/ 46279 h 389317"/>
                    <a:gd name="connsiteX14" fmla="*/ 573656 w 574957"/>
                    <a:gd name="connsiteY14" fmla="*/ 121760 h 389317"/>
                    <a:gd name="connsiteX15" fmla="*/ 545620 w 574957"/>
                    <a:gd name="connsiteY15" fmla="*/ 242529 h 389317"/>
                    <a:gd name="connsiteX16" fmla="*/ 457935 w 574957"/>
                    <a:gd name="connsiteY16" fmla="*/ 347309 h 389317"/>
                    <a:gd name="connsiteX17" fmla="*/ 248009 w 574957"/>
                    <a:gd name="connsiteY17" fmla="*/ 389178 h 389317"/>
                    <a:gd name="connsiteX18" fmla="*/ 138023 w 574957"/>
                    <a:gd name="connsiteY18" fmla="*/ 356830 h 389317"/>
                    <a:gd name="connsiteX19" fmla="*/ 73324 w 574957"/>
                    <a:gd name="connsiteY19" fmla="*/ 257626 h 389317"/>
                    <a:gd name="connsiteX20" fmla="*/ 36662 w 574957"/>
                    <a:gd name="connsiteY20" fmla="*/ 188615 h 389317"/>
                    <a:gd name="connsiteX21" fmla="*/ 2156 w 574957"/>
                    <a:gd name="connsiteY21" fmla="*/ 106664 h 389317"/>
                    <a:gd name="connsiteX22" fmla="*/ 0 w 574957"/>
                    <a:gd name="connsiteY22" fmla="*/ 98038 h 389317"/>
                    <a:gd name="connsiteX0" fmla="*/ 0 w 574957"/>
                    <a:gd name="connsiteY0" fmla="*/ 98038 h 389317"/>
                    <a:gd name="connsiteX1" fmla="*/ 8626 w 574957"/>
                    <a:gd name="connsiteY1" fmla="*/ 3147 h 389317"/>
                    <a:gd name="connsiteX2" fmla="*/ 23722 w 574957"/>
                    <a:gd name="connsiteY2" fmla="*/ 29026 h 389317"/>
                    <a:gd name="connsiteX3" fmla="*/ 92734 w 574957"/>
                    <a:gd name="connsiteY3" fmla="*/ 91568 h 389317"/>
                    <a:gd name="connsiteX4" fmla="*/ 107830 w 574957"/>
                    <a:gd name="connsiteY4" fmla="*/ 98038 h 389317"/>
                    <a:gd name="connsiteX5" fmla="*/ 181154 w 574957"/>
                    <a:gd name="connsiteY5" fmla="*/ 104507 h 389317"/>
                    <a:gd name="connsiteX6" fmla="*/ 250166 w 574957"/>
                    <a:gd name="connsiteY6" fmla="*/ 93724 h 389317"/>
                    <a:gd name="connsiteX7" fmla="*/ 286829 w 574957"/>
                    <a:gd name="connsiteY7" fmla="*/ 44123 h 389317"/>
                    <a:gd name="connsiteX8" fmla="*/ 332117 w 574957"/>
                    <a:gd name="connsiteY8" fmla="*/ 110977 h 389317"/>
                    <a:gd name="connsiteX9" fmla="*/ 379562 w 574957"/>
                    <a:gd name="connsiteY9" fmla="*/ 132543 h 389317"/>
                    <a:gd name="connsiteX10" fmla="*/ 530524 w 574957"/>
                    <a:gd name="connsiteY10" fmla="*/ 108821 h 389317"/>
                    <a:gd name="connsiteX11" fmla="*/ 569343 w 574957"/>
                    <a:gd name="connsiteY11" fmla="*/ 35495 h 389317"/>
                    <a:gd name="connsiteX12" fmla="*/ 571500 w 574957"/>
                    <a:gd name="connsiteY12" fmla="*/ 46279 h 389317"/>
                    <a:gd name="connsiteX13" fmla="*/ 573656 w 574957"/>
                    <a:gd name="connsiteY13" fmla="*/ 121760 h 389317"/>
                    <a:gd name="connsiteX14" fmla="*/ 545620 w 574957"/>
                    <a:gd name="connsiteY14" fmla="*/ 242529 h 389317"/>
                    <a:gd name="connsiteX15" fmla="*/ 457935 w 574957"/>
                    <a:gd name="connsiteY15" fmla="*/ 347309 h 389317"/>
                    <a:gd name="connsiteX16" fmla="*/ 248009 w 574957"/>
                    <a:gd name="connsiteY16" fmla="*/ 389178 h 389317"/>
                    <a:gd name="connsiteX17" fmla="*/ 138023 w 574957"/>
                    <a:gd name="connsiteY17" fmla="*/ 356830 h 389317"/>
                    <a:gd name="connsiteX18" fmla="*/ 73324 w 574957"/>
                    <a:gd name="connsiteY18" fmla="*/ 257626 h 389317"/>
                    <a:gd name="connsiteX19" fmla="*/ 36662 w 574957"/>
                    <a:gd name="connsiteY19" fmla="*/ 188615 h 389317"/>
                    <a:gd name="connsiteX20" fmla="*/ 2156 w 574957"/>
                    <a:gd name="connsiteY20" fmla="*/ 106664 h 389317"/>
                    <a:gd name="connsiteX21" fmla="*/ 0 w 574957"/>
                    <a:gd name="connsiteY21" fmla="*/ 98038 h 389317"/>
                    <a:gd name="connsiteX0" fmla="*/ 0 w 574957"/>
                    <a:gd name="connsiteY0" fmla="*/ 98038 h 389317"/>
                    <a:gd name="connsiteX1" fmla="*/ 8626 w 574957"/>
                    <a:gd name="connsiteY1" fmla="*/ 3147 h 389317"/>
                    <a:gd name="connsiteX2" fmla="*/ 23722 w 574957"/>
                    <a:gd name="connsiteY2" fmla="*/ 29026 h 389317"/>
                    <a:gd name="connsiteX3" fmla="*/ 92734 w 574957"/>
                    <a:gd name="connsiteY3" fmla="*/ 91568 h 389317"/>
                    <a:gd name="connsiteX4" fmla="*/ 181154 w 574957"/>
                    <a:gd name="connsiteY4" fmla="*/ 104507 h 389317"/>
                    <a:gd name="connsiteX5" fmla="*/ 250166 w 574957"/>
                    <a:gd name="connsiteY5" fmla="*/ 93724 h 389317"/>
                    <a:gd name="connsiteX6" fmla="*/ 286829 w 574957"/>
                    <a:gd name="connsiteY6" fmla="*/ 44123 h 389317"/>
                    <a:gd name="connsiteX7" fmla="*/ 332117 w 574957"/>
                    <a:gd name="connsiteY7" fmla="*/ 110977 h 389317"/>
                    <a:gd name="connsiteX8" fmla="*/ 379562 w 574957"/>
                    <a:gd name="connsiteY8" fmla="*/ 132543 h 389317"/>
                    <a:gd name="connsiteX9" fmla="*/ 530524 w 574957"/>
                    <a:gd name="connsiteY9" fmla="*/ 108821 h 389317"/>
                    <a:gd name="connsiteX10" fmla="*/ 569343 w 574957"/>
                    <a:gd name="connsiteY10" fmla="*/ 35495 h 389317"/>
                    <a:gd name="connsiteX11" fmla="*/ 571500 w 574957"/>
                    <a:gd name="connsiteY11" fmla="*/ 46279 h 389317"/>
                    <a:gd name="connsiteX12" fmla="*/ 573656 w 574957"/>
                    <a:gd name="connsiteY12" fmla="*/ 121760 h 389317"/>
                    <a:gd name="connsiteX13" fmla="*/ 545620 w 574957"/>
                    <a:gd name="connsiteY13" fmla="*/ 242529 h 389317"/>
                    <a:gd name="connsiteX14" fmla="*/ 457935 w 574957"/>
                    <a:gd name="connsiteY14" fmla="*/ 347309 h 389317"/>
                    <a:gd name="connsiteX15" fmla="*/ 248009 w 574957"/>
                    <a:gd name="connsiteY15" fmla="*/ 389178 h 389317"/>
                    <a:gd name="connsiteX16" fmla="*/ 138023 w 574957"/>
                    <a:gd name="connsiteY16" fmla="*/ 356830 h 389317"/>
                    <a:gd name="connsiteX17" fmla="*/ 73324 w 574957"/>
                    <a:gd name="connsiteY17" fmla="*/ 257626 h 389317"/>
                    <a:gd name="connsiteX18" fmla="*/ 36662 w 574957"/>
                    <a:gd name="connsiteY18" fmla="*/ 188615 h 389317"/>
                    <a:gd name="connsiteX19" fmla="*/ 2156 w 574957"/>
                    <a:gd name="connsiteY19" fmla="*/ 106664 h 389317"/>
                    <a:gd name="connsiteX20" fmla="*/ 0 w 574957"/>
                    <a:gd name="connsiteY20" fmla="*/ 98038 h 389317"/>
                    <a:gd name="connsiteX0" fmla="*/ 1082 w 576039"/>
                    <a:gd name="connsiteY0" fmla="*/ 94903 h 386182"/>
                    <a:gd name="connsiteX1" fmla="*/ 9708 w 576039"/>
                    <a:gd name="connsiteY1" fmla="*/ 12 h 386182"/>
                    <a:gd name="connsiteX2" fmla="*/ 93816 w 576039"/>
                    <a:gd name="connsiteY2" fmla="*/ 88433 h 386182"/>
                    <a:gd name="connsiteX3" fmla="*/ 182236 w 576039"/>
                    <a:gd name="connsiteY3" fmla="*/ 101372 h 386182"/>
                    <a:gd name="connsiteX4" fmla="*/ 251248 w 576039"/>
                    <a:gd name="connsiteY4" fmla="*/ 90589 h 386182"/>
                    <a:gd name="connsiteX5" fmla="*/ 287911 w 576039"/>
                    <a:gd name="connsiteY5" fmla="*/ 40988 h 386182"/>
                    <a:gd name="connsiteX6" fmla="*/ 333199 w 576039"/>
                    <a:gd name="connsiteY6" fmla="*/ 107842 h 386182"/>
                    <a:gd name="connsiteX7" fmla="*/ 380644 w 576039"/>
                    <a:gd name="connsiteY7" fmla="*/ 129408 h 386182"/>
                    <a:gd name="connsiteX8" fmla="*/ 531606 w 576039"/>
                    <a:gd name="connsiteY8" fmla="*/ 105686 h 386182"/>
                    <a:gd name="connsiteX9" fmla="*/ 570425 w 576039"/>
                    <a:gd name="connsiteY9" fmla="*/ 32360 h 386182"/>
                    <a:gd name="connsiteX10" fmla="*/ 572582 w 576039"/>
                    <a:gd name="connsiteY10" fmla="*/ 43144 h 386182"/>
                    <a:gd name="connsiteX11" fmla="*/ 574738 w 576039"/>
                    <a:gd name="connsiteY11" fmla="*/ 118625 h 386182"/>
                    <a:gd name="connsiteX12" fmla="*/ 546702 w 576039"/>
                    <a:gd name="connsiteY12" fmla="*/ 239394 h 386182"/>
                    <a:gd name="connsiteX13" fmla="*/ 459017 w 576039"/>
                    <a:gd name="connsiteY13" fmla="*/ 344174 h 386182"/>
                    <a:gd name="connsiteX14" fmla="*/ 249091 w 576039"/>
                    <a:gd name="connsiteY14" fmla="*/ 386043 h 386182"/>
                    <a:gd name="connsiteX15" fmla="*/ 139105 w 576039"/>
                    <a:gd name="connsiteY15" fmla="*/ 353695 h 386182"/>
                    <a:gd name="connsiteX16" fmla="*/ 74406 w 576039"/>
                    <a:gd name="connsiteY16" fmla="*/ 254491 h 386182"/>
                    <a:gd name="connsiteX17" fmla="*/ 37744 w 576039"/>
                    <a:gd name="connsiteY17" fmla="*/ 185480 h 386182"/>
                    <a:gd name="connsiteX18" fmla="*/ 3238 w 576039"/>
                    <a:gd name="connsiteY18" fmla="*/ 103529 h 386182"/>
                    <a:gd name="connsiteX19" fmla="*/ 1082 w 576039"/>
                    <a:gd name="connsiteY19" fmla="*/ 94903 h 386182"/>
                    <a:gd name="connsiteX0" fmla="*/ 4209 w 577010"/>
                    <a:gd name="connsiteY0" fmla="*/ 103579 h 386232"/>
                    <a:gd name="connsiteX1" fmla="*/ 10679 w 577010"/>
                    <a:gd name="connsiteY1" fmla="*/ 62 h 386232"/>
                    <a:gd name="connsiteX2" fmla="*/ 94787 w 577010"/>
                    <a:gd name="connsiteY2" fmla="*/ 88483 h 386232"/>
                    <a:gd name="connsiteX3" fmla="*/ 183207 w 577010"/>
                    <a:gd name="connsiteY3" fmla="*/ 101422 h 386232"/>
                    <a:gd name="connsiteX4" fmla="*/ 252219 w 577010"/>
                    <a:gd name="connsiteY4" fmla="*/ 90639 h 386232"/>
                    <a:gd name="connsiteX5" fmla="*/ 288882 w 577010"/>
                    <a:gd name="connsiteY5" fmla="*/ 41038 h 386232"/>
                    <a:gd name="connsiteX6" fmla="*/ 334170 w 577010"/>
                    <a:gd name="connsiteY6" fmla="*/ 107892 h 386232"/>
                    <a:gd name="connsiteX7" fmla="*/ 381615 w 577010"/>
                    <a:gd name="connsiteY7" fmla="*/ 129458 h 386232"/>
                    <a:gd name="connsiteX8" fmla="*/ 532577 w 577010"/>
                    <a:gd name="connsiteY8" fmla="*/ 105736 h 386232"/>
                    <a:gd name="connsiteX9" fmla="*/ 571396 w 577010"/>
                    <a:gd name="connsiteY9" fmla="*/ 32410 h 386232"/>
                    <a:gd name="connsiteX10" fmla="*/ 573553 w 577010"/>
                    <a:gd name="connsiteY10" fmla="*/ 43194 h 386232"/>
                    <a:gd name="connsiteX11" fmla="*/ 575709 w 577010"/>
                    <a:gd name="connsiteY11" fmla="*/ 118675 h 386232"/>
                    <a:gd name="connsiteX12" fmla="*/ 547673 w 577010"/>
                    <a:gd name="connsiteY12" fmla="*/ 239444 h 386232"/>
                    <a:gd name="connsiteX13" fmla="*/ 459988 w 577010"/>
                    <a:gd name="connsiteY13" fmla="*/ 344224 h 386232"/>
                    <a:gd name="connsiteX14" fmla="*/ 250062 w 577010"/>
                    <a:gd name="connsiteY14" fmla="*/ 386093 h 386232"/>
                    <a:gd name="connsiteX15" fmla="*/ 140076 w 577010"/>
                    <a:gd name="connsiteY15" fmla="*/ 353745 h 386232"/>
                    <a:gd name="connsiteX16" fmla="*/ 75377 w 577010"/>
                    <a:gd name="connsiteY16" fmla="*/ 254541 h 386232"/>
                    <a:gd name="connsiteX17" fmla="*/ 38715 w 577010"/>
                    <a:gd name="connsiteY17" fmla="*/ 185530 h 386232"/>
                    <a:gd name="connsiteX18" fmla="*/ 4209 w 577010"/>
                    <a:gd name="connsiteY18" fmla="*/ 103579 h 386232"/>
                    <a:gd name="connsiteX0" fmla="*/ 29992 w 568287"/>
                    <a:gd name="connsiteY0" fmla="*/ 187448 h 388150"/>
                    <a:gd name="connsiteX1" fmla="*/ 1956 w 568287"/>
                    <a:gd name="connsiteY1" fmla="*/ 1980 h 388150"/>
                    <a:gd name="connsiteX2" fmla="*/ 86064 w 568287"/>
                    <a:gd name="connsiteY2" fmla="*/ 90401 h 388150"/>
                    <a:gd name="connsiteX3" fmla="*/ 174484 w 568287"/>
                    <a:gd name="connsiteY3" fmla="*/ 103340 h 388150"/>
                    <a:gd name="connsiteX4" fmla="*/ 243496 w 568287"/>
                    <a:gd name="connsiteY4" fmla="*/ 92557 h 388150"/>
                    <a:gd name="connsiteX5" fmla="*/ 280159 w 568287"/>
                    <a:gd name="connsiteY5" fmla="*/ 42956 h 388150"/>
                    <a:gd name="connsiteX6" fmla="*/ 325447 w 568287"/>
                    <a:gd name="connsiteY6" fmla="*/ 109810 h 388150"/>
                    <a:gd name="connsiteX7" fmla="*/ 372892 w 568287"/>
                    <a:gd name="connsiteY7" fmla="*/ 131376 h 388150"/>
                    <a:gd name="connsiteX8" fmla="*/ 523854 w 568287"/>
                    <a:gd name="connsiteY8" fmla="*/ 107654 h 388150"/>
                    <a:gd name="connsiteX9" fmla="*/ 562673 w 568287"/>
                    <a:gd name="connsiteY9" fmla="*/ 34328 h 388150"/>
                    <a:gd name="connsiteX10" fmla="*/ 564830 w 568287"/>
                    <a:gd name="connsiteY10" fmla="*/ 45112 h 388150"/>
                    <a:gd name="connsiteX11" fmla="*/ 566986 w 568287"/>
                    <a:gd name="connsiteY11" fmla="*/ 120593 h 388150"/>
                    <a:gd name="connsiteX12" fmla="*/ 538950 w 568287"/>
                    <a:gd name="connsiteY12" fmla="*/ 241362 h 388150"/>
                    <a:gd name="connsiteX13" fmla="*/ 451265 w 568287"/>
                    <a:gd name="connsiteY13" fmla="*/ 346142 h 388150"/>
                    <a:gd name="connsiteX14" fmla="*/ 241339 w 568287"/>
                    <a:gd name="connsiteY14" fmla="*/ 388011 h 388150"/>
                    <a:gd name="connsiteX15" fmla="*/ 131353 w 568287"/>
                    <a:gd name="connsiteY15" fmla="*/ 355663 h 388150"/>
                    <a:gd name="connsiteX16" fmla="*/ 66654 w 568287"/>
                    <a:gd name="connsiteY16" fmla="*/ 256459 h 388150"/>
                    <a:gd name="connsiteX17" fmla="*/ 29992 w 568287"/>
                    <a:gd name="connsiteY17" fmla="*/ 187448 h 388150"/>
                    <a:gd name="connsiteX0" fmla="*/ 30779 w 569074"/>
                    <a:gd name="connsiteY0" fmla="*/ 187448 h 388487"/>
                    <a:gd name="connsiteX1" fmla="*/ 2743 w 569074"/>
                    <a:gd name="connsiteY1" fmla="*/ 1980 h 388487"/>
                    <a:gd name="connsiteX2" fmla="*/ 86851 w 569074"/>
                    <a:gd name="connsiteY2" fmla="*/ 90401 h 388487"/>
                    <a:gd name="connsiteX3" fmla="*/ 175271 w 569074"/>
                    <a:gd name="connsiteY3" fmla="*/ 103340 h 388487"/>
                    <a:gd name="connsiteX4" fmla="*/ 244283 w 569074"/>
                    <a:gd name="connsiteY4" fmla="*/ 92557 h 388487"/>
                    <a:gd name="connsiteX5" fmla="*/ 280946 w 569074"/>
                    <a:gd name="connsiteY5" fmla="*/ 42956 h 388487"/>
                    <a:gd name="connsiteX6" fmla="*/ 326234 w 569074"/>
                    <a:gd name="connsiteY6" fmla="*/ 109810 h 388487"/>
                    <a:gd name="connsiteX7" fmla="*/ 373679 w 569074"/>
                    <a:gd name="connsiteY7" fmla="*/ 131376 h 388487"/>
                    <a:gd name="connsiteX8" fmla="*/ 524641 w 569074"/>
                    <a:gd name="connsiteY8" fmla="*/ 107654 h 388487"/>
                    <a:gd name="connsiteX9" fmla="*/ 563460 w 569074"/>
                    <a:gd name="connsiteY9" fmla="*/ 34328 h 388487"/>
                    <a:gd name="connsiteX10" fmla="*/ 565617 w 569074"/>
                    <a:gd name="connsiteY10" fmla="*/ 45112 h 388487"/>
                    <a:gd name="connsiteX11" fmla="*/ 567773 w 569074"/>
                    <a:gd name="connsiteY11" fmla="*/ 120593 h 388487"/>
                    <a:gd name="connsiteX12" fmla="*/ 539737 w 569074"/>
                    <a:gd name="connsiteY12" fmla="*/ 241362 h 388487"/>
                    <a:gd name="connsiteX13" fmla="*/ 452052 w 569074"/>
                    <a:gd name="connsiteY13" fmla="*/ 346142 h 388487"/>
                    <a:gd name="connsiteX14" fmla="*/ 242126 w 569074"/>
                    <a:gd name="connsiteY14" fmla="*/ 388011 h 388487"/>
                    <a:gd name="connsiteX15" fmla="*/ 132140 w 569074"/>
                    <a:gd name="connsiteY15" fmla="*/ 355663 h 388487"/>
                    <a:gd name="connsiteX16" fmla="*/ 30779 w 569074"/>
                    <a:gd name="connsiteY16" fmla="*/ 187448 h 388487"/>
                    <a:gd name="connsiteX0" fmla="*/ 36335 w 568161"/>
                    <a:gd name="connsiteY0" fmla="*/ 214306 h 389257"/>
                    <a:gd name="connsiteX1" fmla="*/ 1830 w 568161"/>
                    <a:gd name="connsiteY1" fmla="*/ 2959 h 389257"/>
                    <a:gd name="connsiteX2" fmla="*/ 85938 w 568161"/>
                    <a:gd name="connsiteY2" fmla="*/ 91380 h 389257"/>
                    <a:gd name="connsiteX3" fmla="*/ 174358 w 568161"/>
                    <a:gd name="connsiteY3" fmla="*/ 104319 h 389257"/>
                    <a:gd name="connsiteX4" fmla="*/ 243370 w 568161"/>
                    <a:gd name="connsiteY4" fmla="*/ 93536 h 389257"/>
                    <a:gd name="connsiteX5" fmla="*/ 280033 w 568161"/>
                    <a:gd name="connsiteY5" fmla="*/ 43935 h 389257"/>
                    <a:gd name="connsiteX6" fmla="*/ 325321 w 568161"/>
                    <a:gd name="connsiteY6" fmla="*/ 110789 h 389257"/>
                    <a:gd name="connsiteX7" fmla="*/ 372766 w 568161"/>
                    <a:gd name="connsiteY7" fmla="*/ 132355 h 389257"/>
                    <a:gd name="connsiteX8" fmla="*/ 523728 w 568161"/>
                    <a:gd name="connsiteY8" fmla="*/ 108633 h 389257"/>
                    <a:gd name="connsiteX9" fmla="*/ 562547 w 568161"/>
                    <a:gd name="connsiteY9" fmla="*/ 35307 h 389257"/>
                    <a:gd name="connsiteX10" fmla="*/ 564704 w 568161"/>
                    <a:gd name="connsiteY10" fmla="*/ 46091 h 389257"/>
                    <a:gd name="connsiteX11" fmla="*/ 566860 w 568161"/>
                    <a:gd name="connsiteY11" fmla="*/ 121572 h 389257"/>
                    <a:gd name="connsiteX12" fmla="*/ 538824 w 568161"/>
                    <a:gd name="connsiteY12" fmla="*/ 242341 h 389257"/>
                    <a:gd name="connsiteX13" fmla="*/ 451139 w 568161"/>
                    <a:gd name="connsiteY13" fmla="*/ 347121 h 389257"/>
                    <a:gd name="connsiteX14" fmla="*/ 241213 w 568161"/>
                    <a:gd name="connsiteY14" fmla="*/ 388990 h 389257"/>
                    <a:gd name="connsiteX15" fmla="*/ 131227 w 568161"/>
                    <a:gd name="connsiteY15" fmla="*/ 356642 h 389257"/>
                    <a:gd name="connsiteX16" fmla="*/ 36335 w 568161"/>
                    <a:gd name="connsiteY16" fmla="*/ 214306 h 389257"/>
                    <a:gd name="connsiteX0" fmla="*/ 36355 w 568181"/>
                    <a:gd name="connsiteY0" fmla="*/ 214306 h 389089"/>
                    <a:gd name="connsiteX1" fmla="*/ 1850 w 568181"/>
                    <a:gd name="connsiteY1" fmla="*/ 2959 h 389089"/>
                    <a:gd name="connsiteX2" fmla="*/ 85958 w 568181"/>
                    <a:gd name="connsiteY2" fmla="*/ 91380 h 389089"/>
                    <a:gd name="connsiteX3" fmla="*/ 174378 w 568181"/>
                    <a:gd name="connsiteY3" fmla="*/ 104319 h 389089"/>
                    <a:gd name="connsiteX4" fmla="*/ 243390 w 568181"/>
                    <a:gd name="connsiteY4" fmla="*/ 93536 h 389089"/>
                    <a:gd name="connsiteX5" fmla="*/ 280053 w 568181"/>
                    <a:gd name="connsiteY5" fmla="*/ 43935 h 389089"/>
                    <a:gd name="connsiteX6" fmla="*/ 325341 w 568181"/>
                    <a:gd name="connsiteY6" fmla="*/ 110789 h 389089"/>
                    <a:gd name="connsiteX7" fmla="*/ 372786 w 568181"/>
                    <a:gd name="connsiteY7" fmla="*/ 132355 h 389089"/>
                    <a:gd name="connsiteX8" fmla="*/ 523748 w 568181"/>
                    <a:gd name="connsiteY8" fmla="*/ 108633 h 389089"/>
                    <a:gd name="connsiteX9" fmla="*/ 562567 w 568181"/>
                    <a:gd name="connsiteY9" fmla="*/ 35307 h 389089"/>
                    <a:gd name="connsiteX10" fmla="*/ 564724 w 568181"/>
                    <a:gd name="connsiteY10" fmla="*/ 46091 h 389089"/>
                    <a:gd name="connsiteX11" fmla="*/ 566880 w 568181"/>
                    <a:gd name="connsiteY11" fmla="*/ 121572 h 389089"/>
                    <a:gd name="connsiteX12" fmla="*/ 538844 w 568181"/>
                    <a:gd name="connsiteY12" fmla="*/ 242341 h 389089"/>
                    <a:gd name="connsiteX13" fmla="*/ 451159 w 568181"/>
                    <a:gd name="connsiteY13" fmla="*/ 347121 h 389089"/>
                    <a:gd name="connsiteX14" fmla="*/ 241233 w 568181"/>
                    <a:gd name="connsiteY14" fmla="*/ 388990 h 389089"/>
                    <a:gd name="connsiteX15" fmla="*/ 133404 w 568181"/>
                    <a:gd name="connsiteY15" fmla="*/ 337233 h 389089"/>
                    <a:gd name="connsiteX16" fmla="*/ 36355 w 568181"/>
                    <a:gd name="connsiteY16" fmla="*/ 214306 h 389089"/>
                    <a:gd name="connsiteX0" fmla="*/ 36355 w 568181"/>
                    <a:gd name="connsiteY0" fmla="*/ 214306 h 395535"/>
                    <a:gd name="connsiteX1" fmla="*/ 1850 w 568181"/>
                    <a:gd name="connsiteY1" fmla="*/ 2959 h 395535"/>
                    <a:gd name="connsiteX2" fmla="*/ 85958 w 568181"/>
                    <a:gd name="connsiteY2" fmla="*/ 91380 h 395535"/>
                    <a:gd name="connsiteX3" fmla="*/ 174378 w 568181"/>
                    <a:gd name="connsiteY3" fmla="*/ 104319 h 395535"/>
                    <a:gd name="connsiteX4" fmla="*/ 243390 w 568181"/>
                    <a:gd name="connsiteY4" fmla="*/ 93536 h 395535"/>
                    <a:gd name="connsiteX5" fmla="*/ 280053 w 568181"/>
                    <a:gd name="connsiteY5" fmla="*/ 43935 h 395535"/>
                    <a:gd name="connsiteX6" fmla="*/ 325341 w 568181"/>
                    <a:gd name="connsiteY6" fmla="*/ 110789 h 395535"/>
                    <a:gd name="connsiteX7" fmla="*/ 372786 w 568181"/>
                    <a:gd name="connsiteY7" fmla="*/ 132355 h 395535"/>
                    <a:gd name="connsiteX8" fmla="*/ 523748 w 568181"/>
                    <a:gd name="connsiteY8" fmla="*/ 108633 h 395535"/>
                    <a:gd name="connsiteX9" fmla="*/ 562567 w 568181"/>
                    <a:gd name="connsiteY9" fmla="*/ 35307 h 395535"/>
                    <a:gd name="connsiteX10" fmla="*/ 564724 w 568181"/>
                    <a:gd name="connsiteY10" fmla="*/ 46091 h 395535"/>
                    <a:gd name="connsiteX11" fmla="*/ 566880 w 568181"/>
                    <a:gd name="connsiteY11" fmla="*/ 121572 h 395535"/>
                    <a:gd name="connsiteX12" fmla="*/ 538844 w 568181"/>
                    <a:gd name="connsiteY12" fmla="*/ 242341 h 395535"/>
                    <a:gd name="connsiteX13" fmla="*/ 451159 w 568181"/>
                    <a:gd name="connsiteY13" fmla="*/ 347121 h 395535"/>
                    <a:gd name="connsiteX14" fmla="*/ 282209 w 568181"/>
                    <a:gd name="connsiteY14" fmla="*/ 395460 h 395535"/>
                    <a:gd name="connsiteX15" fmla="*/ 133404 w 568181"/>
                    <a:gd name="connsiteY15" fmla="*/ 337233 h 395535"/>
                    <a:gd name="connsiteX16" fmla="*/ 36355 w 568181"/>
                    <a:gd name="connsiteY16" fmla="*/ 214306 h 395535"/>
                    <a:gd name="connsiteX0" fmla="*/ 36355 w 568181"/>
                    <a:gd name="connsiteY0" fmla="*/ 214306 h 395535"/>
                    <a:gd name="connsiteX1" fmla="*/ 1850 w 568181"/>
                    <a:gd name="connsiteY1" fmla="*/ 2959 h 395535"/>
                    <a:gd name="connsiteX2" fmla="*/ 85958 w 568181"/>
                    <a:gd name="connsiteY2" fmla="*/ 91380 h 395535"/>
                    <a:gd name="connsiteX3" fmla="*/ 174378 w 568181"/>
                    <a:gd name="connsiteY3" fmla="*/ 104319 h 395535"/>
                    <a:gd name="connsiteX4" fmla="*/ 243390 w 568181"/>
                    <a:gd name="connsiteY4" fmla="*/ 93536 h 395535"/>
                    <a:gd name="connsiteX5" fmla="*/ 280053 w 568181"/>
                    <a:gd name="connsiteY5" fmla="*/ 43935 h 395535"/>
                    <a:gd name="connsiteX6" fmla="*/ 325341 w 568181"/>
                    <a:gd name="connsiteY6" fmla="*/ 110789 h 395535"/>
                    <a:gd name="connsiteX7" fmla="*/ 372786 w 568181"/>
                    <a:gd name="connsiteY7" fmla="*/ 132355 h 395535"/>
                    <a:gd name="connsiteX8" fmla="*/ 523748 w 568181"/>
                    <a:gd name="connsiteY8" fmla="*/ 108633 h 395535"/>
                    <a:gd name="connsiteX9" fmla="*/ 562567 w 568181"/>
                    <a:gd name="connsiteY9" fmla="*/ 35307 h 395535"/>
                    <a:gd name="connsiteX10" fmla="*/ 564724 w 568181"/>
                    <a:gd name="connsiteY10" fmla="*/ 46091 h 395535"/>
                    <a:gd name="connsiteX11" fmla="*/ 566880 w 568181"/>
                    <a:gd name="connsiteY11" fmla="*/ 121572 h 395535"/>
                    <a:gd name="connsiteX12" fmla="*/ 538844 w 568181"/>
                    <a:gd name="connsiteY12" fmla="*/ 242341 h 395535"/>
                    <a:gd name="connsiteX13" fmla="*/ 451159 w 568181"/>
                    <a:gd name="connsiteY13" fmla="*/ 347121 h 395535"/>
                    <a:gd name="connsiteX14" fmla="*/ 282209 w 568181"/>
                    <a:gd name="connsiteY14" fmla="*/ 395460 h 395535"/>
                    <a:gd name="connsiteX15" fmla="*/ 133404 w 568181"/>
                    <a:gd name="connsiteY15" fmla="*/ 337233 h 395535"/>
                    <a:gd name="connsiteX16" fmla="*/ 36355 w 568181"/>
                    <a:gd name="connsiteY16" fmla="*/ 214306 h 395535"/>
                    <a:gd name="connsiteX0" fmla="*/ 36355 w 568181"/>
                    <a:gd name="connsiteY0" fmla="*/ 214306 h 395535"/>
                    <a:gd name="connsiteX1" fmla="*/ 1850 w 568181"/>
                    <a:gd name="connsiteY1" fmla="*/ 2959 h 395535"/>
                    <a:gd name="connsiteX2" fmla="*/ 85958 w 568181"/>
                    <a:gd name="connsiteY2" fmla="*/ 91380 h 395535"/>
                    <a:gd name="connsiteX3" fmla="*/ 174378 w 568181"/>
                    <a:gd name="connsiteY3" fmla="*/ 104319 h 395535"/>
                    <a:gd name="connsiteX4" fmla="*/ 243390 w 568181"/>
                    <a:gd name="connsiteY4" fmla="*/ 93536 h 395535"/>
                    <a:gd name="connsiteX5" fmla="*/ 280053 w 568181"/>
                    <a:gd name="connsiteY5" fmla="*/ 43935 h 395535"/>
                    <a:gd name="connsiteX6" fmla="*/ 325341 w 568181"/>
                    <a:gd name="connsiteY6" fmla="*/ 110789 h 395535"/>
                    <a:gd name="connsiteX7" fmla="*/ 420231 w 568181"/>
                    <a:gd name="connsiteY7" fmla="*/ 110789 h 395535"/>
                    <a:gd name="connsiteX8" fmla="*/ 523748 w 568181"/>
                    <a:gd name="connsiteY8" fmla="*/ 108633 h 395535"/>
                    <a:gd name="connsiteX9" fmla="*/ 562567 w 568181"/>
                    <a:gd name="connsiteY9" fmla="*/ 35307 h 395535"/>
                    <a:gd name="connsiteX10" fmla="*/ 564724 w 568181"/>
                    <a:gd name="connsiteY10" fmla="*/ 46091 h 395535"/>
                    <a:gd name="connsiteX11" fmla="*/ 566880 w 568181"/>
                    <a:gd name="connsiteY11" fmla="*/ 121572 h 395535"/>
                    <a:gd name="connsiteX12" fmla="*/ 538844 w 568181"/>
                    <a:gd name="connsiteY12" fmla="*/ 242341 h 395535"/>
                    <a:gd name="connsiteX13" fmla="*/ 451159 w 568181"/>
                    <a:gd name="connsiteY13" fmla="*/ 347121 h 395535"/>
                    <a:gd name="connsiteX14" fmla="*/ 282209 w 568181"/>
                    <a:gd name="connsiteY14" fmla="*/ 395460 h 395535"/>
                    <a:gd name="connsiteX15" fmla="*/ 133404 w 568181"/>
                    <a:gd name="connsiteY15" fmla="*/ 337233 h 395535"/>
                    <a:gd name="connsiteX16" fmla="*/ 36355 w 568181"/>
                    <a:gd name="connsiteY16" fmla="*/ 214306 h 395535"/>
                    <a:gd name="connsiteX0" fmla="*/ 36355 w 568181"/>
                    <a:gd name="connsiteY0" fmla="*/ 214306 h 395535"/>
                    <a:gd name="connsiteX1" fmla="*/ 1850 w 568181"/>
                    <a:gd name="connsiteY1" fmla="*/ 2959 h 395535"/>
                    <a:gd name="connsiteX2" fmla="*/ 85958 w 568181"/>
                    <a:gd name="connsiteY2" fmla="*/ 91380 h 395535"/>
                    <a:gd name="connsiteX3" fmla="*/ 174378 w 568181"/>
                    <a:gd name="connsiteY3" fmla="*/ 104319 h 395535"/>
                    <a:gd name="connsiteX4" fmla="*/ 243390 w 568181"/>
                    <a:gd name="connsiteY4" fmla="*/ 93536 h 395535"/>
                    <a:gd name="connsiteX5" fmla="*/ 280053 w 568181"/>
                    <a:gd name="connsiteY5" fmla="*/ 43935 h 395535"/>
                    <a:gd name="connsiteX6" fmla="*/ 325341 w 568181"/>
                    <a:gd name="connsiteY6" fmla="*/ 110789 h 395535"/>
                    <a:gd name="connsiteX7" fmla="*/ 420231 w 568181"/>
                    <a:gd name="connsiteY7" fmla="*/ 110789 h 395535"/>
                    <a:gd name="connsiteX8" fmla="*/ 523748 w 568181"/>
                    <a:gd name="connsiteY8" fmla="*/ 108633 h 395535"/>
                    <a:gd name="connsiteX9" fmla="*/ 562567 w 568181"/>
                    <a:gd name="connsiteY9" fmla="*/ 35307 h 395535"/>
                    <a:gd name="connsiteX10" fmla="*/ 564724 w 568181"/>
                    <a:gd name="connsiteY10" fmla="*/ 46091 h 395535"/>
                    <a:gd name="connsiteX11" fmla="*/ 566880 w 568181"/>
                    <a:gd name="connsiteY11" fmla="*/ 121572 h 395535"/>
                    <a:gd name="connsiteX12" fmla="*/ 538844 w 568181"/>
                    <a:gd name="connsiteY12" fmla="*/ 242341 h 395535"/>
                    <a:gd name="connsiteX13" fmla="*/ 451159 w 568181"/>
                    <a:gd name="connsiteY13" fmla="*/ 347121 h 395535"/>
                    <a:gd name="connsiteX14" fmla="*/ 282209 w 568181"/>
                    <a:gd name="connsiteY14" fmla="*/ 395460 h 395535"/>
                    <a:gd name="connsiteX15" fmla="*/ 133404 w 568181"/>
                    <a:gd name="connsiteY15" fmla="*/ 337233 h 395535"/>
                    <a:gd name="connsiteX16" fmla="*/ 36355 w 568181"/>
                    <a:gd name="connsiteY16" fmla="*/ 214306 h 395535"/>
                    <a:gd name="connsiteX0" fmla="*/ 36355 w 568181"/>
                    <a:gd name="connsiteY0" fmla="*/ 214306 h 395535"/>
                    <a:gd name="connsiteX1" fmla="*/ 1850 w 568181"/>
                    <a:gd name="connsiteY1" fmla="*/ 2959 h 395535"/>
                    <a:gd name="connsiteX2" fmla="*/ 85958 w 568181"/>
                    <a:gd name="connsiteY2" fmla="*/ 91380 h 395535"/>
                    <a:gd name="connsiteX3" fmla="*/ 174378 w 568181"/>
                    <a:gd name="connsiteY3" fmla="*/ 104319 h 395535"/>
                    <a:gd name="connsiteX4" fmla="*/ 243390 w 568181"/>
                    <a:gd name="connsiteY4" fmla="*/ 93536 h 395535"/>
                    <a:gd name="connsiteX5" fmla="*/ 280053 w 568181"/>
                    <a:gd name="connsiteY5" fmla="*/ 43935 h 395535"/>
                    <a:gd name="connsiteX6" fmla="*/ 325341 w 568181"/>
                    <a:gd name="connsiteY6" fmla="*/ 110789 h 395535"/>
                    <a:gd name="connsiteX7" fmla="*/ 420231 w 568181"/>
                    <a:gd name="connsiteY7" fmla="*/ 110789 h 395535"/>
                    <a:gd name="connsiteX8" fmla="*/ 523748 w 568181"/>
                    <a:gd name="connsiteY8" fmla="*/ 108633 h 395535"/>
                    <a:gd name="connsiteX9" fmla="*/ 562567 w 568181"/>
                    <a:gd name="connsiteY9" fmla="*/ 35307 h 395535"/>
                    <a:gd name="connsiteX10" fmla="*/ 564724 w 568181"/>
                    <a:gd name="connsiteY10" fmla="*/ 46091 h 395535"/>
                    <a:gd name="connsiteX11" fmla="*/ 566880 w 568181"/>
                    <a:gd name="connsiteY11" fmla="*/ 121572 h 395535"/>
                    <a:gd name="connsiteX12" fmla="*/ 538844 w 568181"/>
                    <a:gd name="connsiteY12" fmla="*/ 242341 h 395535"/>
                    <a:gd name="connsiteX13" fmla="*/ 451159 w 568181"/>
                    <a:gd name="connsiteY13" fmla="*/ 347121 h 395535"/>
                    <a:gd name="connsiteX14" fmla="*/ 282209 w 568181"/>
                    <a:gd name="connsiteY14" fmla="*/ 395460 h 395535"/>
                    <a:gd name="connsiteX15" fmla="*/ 133404 w 568181"/>
                    <a:gd name="connsiteY15" fmla="*/ 337233 h 395535"/>
                    <a:gd name="connsiteX16" fmla="*/ 36355 w 568181"/>
                    <a:gd name="connsiteY16" fmla="*/ 214306 h 395535"/>
                    <a:gd name="connsiteX0" fmla="*/ 36355 w 568181"/>
                    <a:gd name="connsiteY0" fmla="*/ 214306 h 395535"/>
                    <a:gd name="connsiteX1" fmla="*/ 1850 w 568181"/>
                    <a:gd name="connsiteY1" fmla="*/ 2959 h 395535"/>
                    <a:gd name="connsiteX2" fmla="*/ 85958 w 568181"/>
                    <a:gd name="connsiteY2" fmla="*/ 91380 h 395535"/>
                    <a:gd name="connsiteX3" fmla="*/ 174378 w 568181"/>
                    <a:gd name="connsiteY3" fmla="*/ 104319 h 395535"/>
                    <a:gd name="connsiteX4" fmla="*/ 243390 w 568181"/>
                    <a:gd name="connsiteY4" fmla="*/ 93536 h 395535"/>
                    <a:gd name="connsiteX5" fmla="*/ 280053 w 568181"/>
                    <a:gd name="connsiteY5" fmla="*/ 43935 h 395535"/>
                    <a:gd name="connsiteX6" fmla="*/ 329654 w 568181"/>
                    <a:gd name="connsiteY6" fmla="*/ 87066 h 395535"/>
                    <a:gd name="connsiteX7" fmla="*/ 420231 w 568181"/>
                    <a:gd name="connsiteY7" fmla="*/ 110789 h 395535"/>
                    <a:gd name="connsiteX8" fmla="*/ 523748 w 568181"/>
                    <a:gd name="connsiteY8" fmla="*/ 108633 h 395535"/>
                    <a:gd name="connsiteX9" fmla="*/ 562567 w 568181"/>
                    <a:gd name="connsiteY9" fmla="*/ 35307 h 395535"/>
                    <a:gd name="connsiteX10" fmla="*/ 564724 w 568181"/>
                    <a:gd name="connsiteY10" fmla="*/ 46091 h 395535"/>
                    <a:gd name="connsiteX11" fmla="*/ 566880 w 568181"/>
                    <a:gd name="connsiteY11" fmla="*/ 121572 h 395535"/>
                    <a:gd name="connsiteX12" fmla="*/ 538844 w 568181"/>
                    <a:gd name="connsiteY12" fmla="*/ 242341 h 395535"/>
                    <a:gd name="connsiteX13" fmla="*/ 451159 w 568181"/>
                    <a:gd name="connsiteY13" fmla="*/ 347121 h 395535"/>
                    <a:gd name="connsiteX14" fmla="*/ 282209 w 568181"/>
                    <a:gd name="connsiteY14" fmla="*/ 395460 h 395535"/>
                    <a:gd name="connsiteX15" fmla="*/ 133404 w 568181"/>
                    <a:gd name="connsiteY15" fmla="*/ 337233 h 395535"/>
                    <a:gd name="connsiteX16" fmla="*/ 36355 w 568181"/>
                    <a:gd name="connsiteY16" fmla="*/ 214306 h 395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68181" h="395535">
                      <a:moveTo>
                        <a:pt x="36355" y="214306"/>
                      </a:moveTo>
                      <a:cubicBezTo>
                        <a:pt x="14429" y="158594"/>
                        <a:pt x="-6417" y="23447"/>
                        <a:pt x="1850" y="2959"/>
                      </a:cubicBezTo>
                      <a:cubicBezTo>
                        <a:pt x="10117" y="-17529"/>
                        <a:pt x="57203" y="74487"/>
                        <a:pt x="85958" y="91380"/>
                      </a:cubicBezTo>
                      <a:cubicBezTo>
                        <a:pt x="114713" y="108273"/>
                        <a:pt x="148139" y="103960"/>
                        <a:pt x="174378" y="104319"/>
                      </a:cubicBezTo>
                      <a:cubicBezTo>
                        <a:pt x="200617" y="104678"/>
                        <a:pt x="225777" y="103600"/>
                        <a:pt x="243390" y="93536"/>
                      </a:cubicBezTo>
                      <a:cubicBezTo>
                        <a:pt x="261003" y="83472"/>
                        <a:pt x="265676" y="45013"/>
                        <a:pt x="280053" y="43935"/>
                      </a:cubicBezTo>
                      <a:cubicBezTo>
                        <a:pt x="294430" y="42857"/>
                        <a:pt x="301259" y="93895"/>
                        <a:pt x="329654" y="87066"/>
                      </a:cubicBezTo>
                      <a:cubicBezTo>
                        <a:pt x="358049" y="80237"/>
                        <a:pt x="387163" y="111148"/>
                        <a:pt x="420231" y="110789"/>
                      </a:cubicBezTo>
                      <a:cubicBezTo>
                        <a:pt x="453299" y="110430"/>
                        <a:pt x="500025" y="121213"/>
                        <a:pt x="523748" y="108633"/>
                      </a:cubicBezTo>
                      <a:cubicBezTo>
                        <a:pt x="547471" y="96053"/>
                        <a:pt x="555738" y="45731"/>
                        <a:pt x="562567" y="35307"/>
                      </a:cubicBezTo>
                      <a:cubicBezTo>
                        <a:pt x="569396" y="24883"/>
                        <a:pt x="567600" y="43934"/>
                        <a:pt x="564724" y="46091"/>
                      </a:cubicBezTo>
                      <a:cubicBezTo>
                        <a:pt x="563286" y="50404"/>
                        <a:pt x="571193" y="88864"/>
                        <a:pt x="566880" y="121572"/>
                      </a:cubicBezTo>
                      <a:cubicBezTo>
                        <a:pt x="562567" y="154280"/>
                        <a:pt x="558131" y="204750"/>
                        <a:pt x="538844" y="242341"/>
                      </a:cubicBezTo>
                      <a:cubicBezTo>
                        <a:pt x="519557" y="279933"/>
                        <a:pt x="500761" y="322680"/>
                        <a:pt x="451159" y="347121"/>
                      </a:cubicBezTo>
                      <a:cubicBezTo>
                        <a:pt x="401557" y="371562"/>
                        <a:pt x="335168" y="397108"/>
                        <a:pt x="282209" y="395460"/>
                      </a:cubicBezTo>
                      <a:cubicBezTo>
                        <a:pt x="229250" y="393812"/>
                        <a:pt x="174380" y="367425"/>
                        <a:pt x="133404" y="337233"/>
                      </a:cubicBezTo>
                      <a:cubicBezTo>
                        <a:pt x="92428" y="307041"/>
                        <a:pt x="58281" y="270018"/>
                        <a:pt x="36355" y="214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K">
                    <a:cs typeface="+mn-ea"/>
                    <a:sym typeface="+mn-lt"/>
                  </a:endParaRPr>
                </a:p>
              </p:txBody>
            </p:sp>
            <p:pic>
              <p:nvPicPr>
                <p:cNvPr id="165" name="图片 164">
                  <a:extLst>
                    <a:ext uri="{FF2B5EF4-FFF2-40B4-BE49-F238E27FC236}">
                      <a16:creationId xmlns:a16="http://schemas.microsoft.com/office/drawing/2014/main" id="{DB050823-A779-D871-B5C6-E827A06D2A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67620" y="1842636"/>
                  <a:ext cx="519549" cy="208334"/>
                </a:xfrm>
                <a:prstGeom prst="rect">
                  <a:avLst/>
                </a:prstGeom>
              </p:spPr>
            </p:pic>
          </p:grp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EEDB6C9A-13C1-47C6-5CE9-B8AFB8F1629D}"/>
                  </a:ext>
                </a:extLst>
              </p:cNvPr>
              <p:cNvSpPr/>
              <p:nvPr/>
            </p:nvSpPr>
            <p:spPr>
              <a:xfrm rot="16732292" flipH="1">
                <a:off x="7591179" y="3444149"/>
                <a:ext cx="2447689" cy="45454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FA6EE37F-D0CE-48C5-8723-7482CCCB4000}"/>
              </a:ext>
            </a:extLst>
          </p:cNvPr>
          <p:cNvGrpSpPr/>
          <p:nvPr/>
        </p:nvGrpSpPr>
        <p:grpSpPr>
          <a:xfrm>
            <a:off x="9121206" y="1229685"/>
            <a:ext cx="3424724" cy="807385"/>
            <a:chOff x="210619" y="1284177"/>
            <a:chExt cx="3424724" cy="807385"/>
          </a:xfrm>
        </p:grpSpPr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5A9644FF-127D-9C92-BF58-25C0EF7750E2}"/>
                </a:ext>
              </a:extLst>
            </p:cNvPr>
            <p:cNvSpPr/>
            <p:nvPr/>
          </p:nvSpPr>
          <p:spPr>
            <a:xfrm>
              <a:off x="210619" y="1349459"/>
              <a:ext cx="751708" cy="18415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D35FBE88-08D2-9020-C28C-359F879C0393}"/>
                </a:ext>
              </a:extLst>
            </p:cNvPr>
            <p:cNvSpPr txBox="1"/>
            <p:nvPr/>
          </p:nvSpPr>
          <p:spPr>
            <a:xfrm>
              <a:off x="1115448" y="1284177"/>
              <a:ext cx="15144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Sensing</a:t>
              </a:r>
              <a:endParaRPr lang="en-HK" sz="2400">
                <a:cs typeface="+mn-ea"/>
                <a:sym typeface="+mn-lt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BA875531-04F3-E218-F8AF-A4609CC34D91}"/>
                </a:ext>
              </a:extLst>
            </p:cNvPr>
            <p:cNvSpPr txBox="1"/>
            <p:nvPr/>
          </p:nvSpPr>
          <p:spPr>
            <a:xfrm>
              <a:off x="1115448" y="1629897"/>
              <a:ext cx="25198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Communication</a:t>
              </a:r>
              <a:endParaRPr lang="en-HK" sz="2400">
                <a:cs typeface="+mn-ea"/>
                <a:sym typeface="+mn-lt"/>
              </a:endParaRPr>
            </a:p>
          </p:txBody>
        </p: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21AE856B-9483-1CA0-F321-CAA5DD2E5642}"/>
                </a:ext>
              </a:extLst>
            </p:cNvPr>
            <p:cNvGrpSpPr/>
            <p:nvPr/>
          </p:nvGrpSpPr>
          <p:grpSpPr>
            <a:xfrm>
              <a:off x="246911" y="1708572"/>
              <a:ext cx="679124" cy="237381"/>
              <a:chOff x="92271" y="1134860"/>
              <a:chExt cx="679124" cy="237381"/>
            </a:xfrm>
          </p:grpSpPr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64A5769F-95D9-9151-250D-4C6BF6593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71" y="1202391"/>
                <a:ext cx="0" cy="10231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5B82DE62-6E3C-E427-1C9F-F2F16E58C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458" y="1134860"/>
                <a:ext cx="0" cy="237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9A548887-67E7-91DB-EF06-215102F4E1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645" y="1202391"/>
                <a:ext cx="0" cy="10231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3CD0ECEB-6F03-3F71-FAED-334C2BB8A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834" y="1134860"/>
                <a:ext cx="0" cy="237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D39B13FF-906C-6C5D-C5C0-B33055790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021" y="1202391"/>
                <a:ext cx="0" cy="10231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BEE87B63-C6AB-CF43-BCE5-EE944395A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08" y="1134860"/>
                <a:ext cx="0" cy="237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>
                <a:extLst>
                  <a:ext uri="{FF2B5EF4-FFF2-40B4-BE49-F238E27FC236}">
                    <a16:creationId xmlns:a16="http://schemas.microsoft.com/office/drawing/2014/main" id="{C508E483-422C-92B7-AFEB-87BFD1EE3B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395" y="1202391"/>
                <a:ext cx="0" cy="10231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9" name="文本框 198">
            <a:extLst>
              <a:ext uri="{FF2B5EF4-FFF2-40B4-BE49-F238E27FC236}">
                <a16:creationId xmlns:a16="http://schemas.microsoft.com/office/drawing/2014/main" id="{0B00C9E3-C079-F08C-702C-847E6427620C}"/>
              </a:ext>
            </a:extLst>
          </p:cNvPr>
          <p:cNvSpPr txBox="1"/>
          <p:nvPr/>
        </p:nvSpPr>
        <p:spPr>
          <a:xfrm>
            <a:off x="6927721" y="5919178"/>
            <a:ext cx="4186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800" dirty="0">
                <a:cs typeface="+mn-ea"/>
                <a:sym typeface="+mn-lt"/>
              </a:rPr>
              <a:t>Multi</a:t>
            </a:r>
            <a:r>
              <a:rPr lang="en-US" altLang="zh-CN" sz="2800" dirty="0">
                <a:cs typeface="+mn-ea"/>
                <a:sym typeface="+mn-lt"/>
              </a:rPr>
              <a:t>-</a:t>
            </a:r>
            <a:r>
              <a:rPr lang="en-HK" sz="2800" dirty="0">
                <a:cs typeface="+mn-ea"/>
                <a:sym typeface="+mn-lt"/>
              </a:rPr>
              <a:t>object </a:t>
            </a:r>
            <a:r>
              <a:rPr lang="en-US" altLang="zh-CN" sz="2800" dirty="0">
                <a:cs typeface="+mn-ea"/>
                <a:sym typeface="+mn-lt"/>
              </a:rPr>
              <a:t>sensing and communication</a:t>
            </a:r>
            <a:endParaRPr lang="en-HK" sz="2800" dirty="0">
              <a:cs typeface="+mn-ea"/>
              <a:sym typeface="+mn-lt"/>
            </a:endParaRP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F5D797D7-0584-3FEF-E38D-F51634C9A44F}"/>
              </a:ext>
            </a:extLst>
          </p:cNvPr>
          <p:cNvGrpSpPr/>
          <p:nvPr/>
        </p:nvGrpSpPr>
        <p:grpSpPr>
          <a:xfrm>
            <a:off x="210619" y="1229685"/>
            <a:ext cx="3424724" cy="807385"/>
            <a:chOff x="210619" y="1284177"/>
            <a:chExt cx="3424724" cy="807385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4D3831-33C4-FD5F-5029-E6FC9FA85350}"/>
                </a:ext>
              </a:extLst>
            </p:cNvPr>
            <p:cNvSpPr/>
            <p:nvPr/>
          </p:nvSpPr>
          <p:spPr>
            <a:xfrm>
              <a:off x="210619" y="1349459"/>
              <a:ext cx="751708" cy="18415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B39F4C7-0AAF-3CB3-637C-BE26B5964B76}"/>
                </a:ext>
              </a:extLst>
            </p:cNvPr>
            <p:cNvSpPr txBox="1"/>
            <p:nvPr/>
          </p:nvSpPr>
          <p:spPr>
            <a:xfrm>
              <a:off x="1115448" y="1284177"/>
              <a:ext cx="15144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Sensing</a:t>
              </a:r>
              <a:endParaRPr lang="en-HK" sz="2400">
                <a:cs typeface="+mn-ea"/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811B2DA-1290-156A-02C9-9552981F361D}"/>
                </a:ext>
              </a:extLst>
            </p:cNvPr>
            <p:cNvSpPr txBox="1"/>
            <p:nvPr/>
          </p:nvSpPr>
          <p:spPr>
            <a:xfrm>
              <a:off x="1115448" y="1629897"/>
              <a:ext cx="25198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cs typeface="+mn-ea"/>
                  <a:sym typeface="+mn-lt"/>
                </a:rPr>
                <a:t>Communication</a:t>
              </a:r>
              <a:endParaRPr lang="en-HK" sz="2400">
                <a:cs typeface="+mn-ea"/>
                <a:sym typeface="+mn-lt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E85F4BF-0D7E-93F6-EA12-53BB5E9FC267}"/>
                </a:ext>
              </a:extLst>
            </p:cNvPr>
            <p:cNvGrpSpPr/>
            <p:nvPr/>
          </p:nvGrpSpPr>
          <p:grpSpPr>
            <a:xfrm>
              <a:off x="246911" y="1708572"/>
              <a:ext cx="679124" cy="237381"/>
              <a:chOff x="92271" y="1134860"/>
              <a:chExt cx="679124" cy="237381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51D49EC-9CD5-F91D-A426-73D33DDAE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71" y="1202391"/>
                <a:ext cx="0" cy="10231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791EA82-6601-52CD-AB8C-4C4F1A631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458" y="1134860"/>
                <a:ext cx="0" cy="237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02CD540F-0707-DDBF-474E-E11DD4B87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645" y="1202391"/>
                <a:ext cx="0" cy="10231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05122937-1D5A-8B18-5429-F376C6EFB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834" y="1134860"/>
                <a:ext cx="0" cy="237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3371A7F-5DF4-EC56-83B9-4B75265B9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021" y="1202391"/>
                <a:ext cx="0" cy="10231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6DD5861-8831-9D30-35B2-92FC81985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08" y="1134860"/>
                <a:ext cx="0" cy="237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E4A19FA2-461F-BB0C-F2E3-7A499974E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395" y="1202391"/>
                <a:ext cx="0" cy="10231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79294DE8-6513-CEDD-AEAB-C69973307FC3}"/>
              </a:ext>
            </a:extLst>
          </p:cNvPr>
          <p:cNvGrpSpPr/>
          <p:nvPr/>
        </p:nvGrpSpPr>
        <p:grpSpPr>
          <a:xfrm>
            <a:off x="312095" y="2048835"/>
            <a:ext cx="4944720" cy="3984689"/>
            <a:chOff x="-280452" y="1351710"/>
            <a:chExt cx="6339461" cy="534423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398669E-1DB7-EDB9-145F-983C7FDDF414}"/>
                </a:ext>
              </a:extLst>
            </p:cNvPr>
            <p:cNvSpPr/>
            <p:nvPr/>
          </p:nvSpPr>
          <p:spPr>
            <a:xfrm rot="20035038" flipH="1">
              <a:off x="1710182" y="3794353"/>
              <a:ext cx="2002533" cy="4394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A52A521A-E78B-0B0A-29A0-FCA6FEB55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415" y="1351710"/>
              <a:ext cx="933271" cy="3652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57F20711-AC52-32FB-05E7-217DEA22BC10}"/>
                </a:ext>
              </a:extLst>
            </p:cNvPr>
            <p:cNvSpPr/>
            <p:nvPr/>
          </p:nvSpPr>
          <p:spPr>
            <a:xfrm>
              <a:off x="3447761" y="3121837"/>
              <a:ext cx="339960" cy="4293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2400">
                <a:solidFill>
                  <a:srgbClr val="E0D0D0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C7873E1-DCE9-88EB-A715-F50DEAEFE35D}"/>
                </a:ext>
              </a:extLst>
            </p:cNvPr>
            <p:cNvGrpSpPr/>
            <p:nvPr/>
          </p:nvGrpSpPr>
          <p:grpSpPr>
            <a:xfrm flipH="1">
              <a:off x="324248" y="3053994"/>
              <a:ext cx="2345248" cy="2679994"/>
              <a:chOff x="3951973" y="2700226"/>
              <a:chExt cx="1800215" cy="2248431"/>
            </a:xfrm>
          </p:grpSpPr>
          <p:pic>
            <p:nvPicPr>
              <p:cNvPr id="27" name="Picture 16" descr="坐在輪椅上的老年婦女的向量圖。卡通現實的人。平的女人前視圖。等軸測視圖。祖母,快樂的老人身體殘疾。">
                <a:extLst>
                  <a:ext uri="{FF2B5EF4-FFF2-40B4-BE49-F238E27FC236}">
                    <a16:creationId xmlns:a16="http://schemas.microsoft.com/office/drawing/2014/main" id="{408DB11E-0A90-F469-F928-0650C4C94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3691612">
                <a:off x="4568745" y="3541646"/>
                <a:ext cx="396240" cy="102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75DB2DB-6187-2B83-8B4C-9A8C4363BB98}"/>
                  </a:ext>
                </a:extLst>
              </p:cNvPr>
              <p:cNvGrpSpPr/>
              <p:nvPr/>
            </p:nvGrpSpPr>
            <p:grpSpPr>
              <a:xfrm>
                <a:off x="3951973" y="2700226"/>
                <a:ext cx="1800215" cy="2248431"/>
                <a:chOff x="3951973" y="2700226"/>
                <a:chExt cx="1800215" cy="2248431"/>
              </a:xfrm>
            </p:grpSpPr>
            <p:pic>
              <p:nvPicPr>
                <p:cNvPr id="29" name="Picture 16" descr="坐在輪椅上的老年婦女的向量圖。卡通現實的人。平的女人前視圖。等軸測視圖。祖母,快樂的老人身體殘疾。">
                  <a:extLst>
                    <a:ext uri="{FF2B5EF4-FFF2-40B4-BE49-F238E27FC236}">
                      <a16:creationId xmlns:a16="http://schemas.microsoft.com/office/drawing/2014/main" id="{3259D6E8-82E0-1E5F-36B3-14DC667A54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9804" b="93627" l="3061" r="96531">
                              <a14:foregroundMark x1="9796" y1="86765" x2="9796" y2="86765"/>
                              <a14:foregroundMark x1="3673" y1="86928" x2="3673" y2="86928"/>
                              <a14:foregroundMark x1="5102" y1="87255" x2="5102" y2="87255"/>
                              <a14:foregroundMark x1="8980" y1="80229" x2="8980" y2="80229"/>
                              <a14:foregroundMark x1="13265" y1="74346" x2="13265" y2="74346"/>
                              <a14:foregroundMark x1="52449" y1="80229" x2="52449" y2="80229"/>
                              <a14:foregroundMark x1="50816" y1="90196" x2="50816" y2="90196"/>
                              <a14:foregroundMark x1="33265" y1="86111" x2="33265" y2="86111"/>
                              <a14:foregroundMark x1="31837" y1="67320" x2="60000" y2="57680"/>
                              <a14:foregroundMark x1="60000" y1="57680" x2="62245" y2="52941"/>
                              <a14:foregroundMark x1="24490" y1="52941" x2="24490" y2="52941"/>
                              <a14:foregroundMark x1="77551" y1="20588" x2="87959" y2="41667"/>
                              <a14:foregroundMark x1="87959" y1="41667" x2="85714" y2="71732"/>
                              <a14:foregroundMark x1="85714" y1="71732" x2="41633" y2="75654"/>
                              <a14:foregroundMark x1="41633" y1="75654" x2="68571" y2="55392"/>
                              <a14:foregroundMark x1="68571" y1="55392" x2="67959" y2="83497"/>
                              <a14:foregroundMark x1="67959" y1="83497" x2="45306" y2="79575"/>
                              <a14:foregroundMark x1="81224" y1="14706" x2="91633" y2="42157"/>
                              <a14:foregroundMark x1="91633" y1="42157" x2="67755" y2="23856"/>
                              <a14:foregroundMark x1="67755" y1="23856" x2="96531" y2="22386"/>
                              <a14:foregroundMark x1="96531" y1="22386" x2="96531" y2="22876"/>
                              <a14:foregroundMark x1="49592" y1="96242" x2="23265" y2="89869"/>
                              <a14:foregroundMark x1="23265" y1="89869" x2="43061" y2="66013"/>
                              <a14:foregroundMark x1="43061" y1="66013" x2="76327" y2="68954"/>
                              <a14:foregroundMark x1="76327" y1="68954" x2="48776" y2="93627"/>
                              <a14:foregroundMark x1="48776" y1="93627" x2="34694" y2="91503"/>
                              <a14:foregroundMark x1="39184" y1="80719" x2="39184" y2="80719"/>
                              <a14:foregroundMark x1="48776" y1="84314" x2="48776" y2="84314"/>
                              <a14:foregroundMark x1="41429" y1="84967" x2="41429" y2="84967"/>
                              <a14:foregroundMark x1="87347" y1="59804" x2="84694" y2="81863"/>
                              <a14:foregroundMark x1="84694" y1="81863" x2="60408" y2="93137"/>
                              <a14:foregroundMark x1="60408" y1="93137" x2="77347" y2="68137"/>
                              <a14:foregroundMark x1="77347" y1="68137" x2="90000" y2="73039"/>
                              <a14:backgroundMark x1="45918" y1="19608" x2="9796" y2="37745"/>
                              <a14:backgroundMark x1="93265" y1="48366" x2="96531" y2="784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1973" y="2700226"/>
                  <a:ext cx="1800215" cy="22484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Creating Custom Vibration Patterns on the iPhone">
                  <a:extLst>
                    <a:ext uri="{FF2B5EF4-FFF2-40B4-BE49-F238E27FC236}">
                      <a16:creationId xmlns:a16="http://schemas.microsoft.com/office/drawing/2014/main" id="{6D401167-16BC-1EBB-66BA-6ED757E0A3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hqprint">
                  <a:duotone>
                    <a:srgbClr val="4472C4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5721" b="93035" l="6233" r="91057">
                              <a14:foregroundMark x1="48780" y1="93284" x2="48780" y2="93284"/>
                              <a14:foregroundMark x1="56911" y1="93284" x2="56911" y2="93284"/>
                              <a14:foregroundMark x1="58266" y1="91791" x2="58266" y2="91791"/>
                              <a14:foregroundMark x1="53388" y1="6468" x2="53388" y2="6468"/>
                              <a14:foregroundMark x1="55827" y1="39552" x2="55827" y2="39552"/>
                              <a14:foregroundMark x1="55285" y1="37811" x2="55285" y2="37811"/>
                              <a14:foregroundMark x1="6504" y1="75622" x2="6504" y2="75622"/>
                              <a14:foregroundMark x1="91057" y1="23881" x2="91057" y2="23881"/>
                              <a14:foregroundMark x1="40379" y1="5970" x2="40379" y2="597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 rot="20156946">
                  <a:off x="4399362" y="3139927"/>
                  <a:ext cx="398686" cy="4347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C69AA060-C1BB-F0DD-D486-A17A16AFD5A3}"/>
                    </a:ext>
                  </a:extLst>
                </p:cNvPr>
                <p:cNvSpPr/>
                <p:nvPr/>
              </p:nvSpPr>
              <p:spPr>
                <a:xfrm>
                  <a:off x="4416171" y="3701805"/>
                  <a:ext cx="399552" cy="125639"/>
                </a:xfrm>
                <a:custGeom>
                  <a:avLst/>
                  <a:gdLst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96520 w 387029"/>
                    <a:gd name="connsiteY20" fmla="*/ 66792 h 100326"/>
                    <a:gd name="connsiteX21" fmla="*/ 106680 w 387029"/>
                    <a:gd name="connsiteY21" fmla="*/ 64252 h 100326"/>
                    <a:gd name="connsiteX22" fmla="*/ 114300 w 387029"/>
                    <a:gd name="connsiteY22" fmla="*/ 61712 h 100326"/>
                    <a:gd name="connsiteX23" fmla="*/ 149860 w 387029"/>
                    <a:gd name="connsiteY23" fmla="*/ 64252 h 100326"/>
                    <a:gd name="connsiteX24" fmla="*/ 165100 w 387029"/>
                    <a:gd name="connsiteY24" fmla="*/ 66792 h 100326"/>
                    <a:gd name="connsiteX25" fmla="*/ 190500 w 387029"/>
                    <a:gd name="connsiteY25" fmla="*/ 69332 h 100326"/>
                    <a:gd name="connsiteX26" fmla="*/ 210820 w 387029"/>
                    <a:gd name="connsiteY26" fmla="*/ 71872 h 100326"/>
                    <a:gd name="connsiteX27" fmla="*/ 299720 w 387029"/>
                    <a:gd name="connsiteY27" fmla="*/ 76952 h 100326"/>
                    <a:gd name="connsiteX28" fmla="*/ 368300 w 387029"/>
                    <a:gd name="connsiteY28" fmla="*/ 99812 h 100326"/>
                    <a:gd name="connsiteX29" fmla="*/ 386080 w 387029"/>
                    <a:gd name="connsiteY29" fmla="*/ 97272 h 100326"/>
                    <a:gd name="connsiteX30" fmla="*/ 375920 w 387029"/>
                    <a:gd name="connsiteY30" fmla="*/ 59172 h 100326"/>
                    <a:gd name="connsiteX31" fmla="*/ 370840 w 387029"/>
                    <a:gd name="connsiteY31" fmla="*/ 51552 h 100326"/>
                    <a:gd name="connsiteX32" fmla="*/ 365760 w 387029"/>
                    <a:gd name="connsiteY32" fmla="*/ 33772 h 100326"/>
                    <a:gd name="connsiteX33" fmla="*/ 363220 w 387029"/>
                    <a:gd name="connsiteY33" fmla="*/ 23612 h 100326"/>
                    <a:gd name="connsiteX34" fmla="*/ 355600 w 387029"/>
                    <a:gd name="connsiteY34" fmla="*/ 18532 h 100326"/>
                    <a:gd name="connsiteX35" fmla="*/ 327660 w 387029"/>
                    <a:gd name="connsiteY35" fmla="*/ 10912 h 100326"/>
                    <a:gd name="connsiteX36" fmla="*/ 350520 w 387029"/>
                    <a:gd name="connsiteY36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96520 w 387029"/>
                    <a:gd name="connsiteY20" fmla="*/ 66792 h 100326"/>
                    <a:gd name="connsiteX21" fmla="*/ 106680 w 387029"/>
                    <a:gd name="connsiteY21" fmla="*/ 64252 h 100326"/>
                    <a:gd name="connsiteX22" fmla="*/ 114300 w 387029"/>
                    <a:gd name="connsiteY22" fmla="*/ 61712 h 100326"/>
                    <a:gd name="connsiteX23" fmla="*/ 149860 w 387029"/>
                    <a:gd name="connsiteY23" fmla="*/ 64252 h 100326"/>
                    <a:gd name="connsiteX24" fmla="*/ 165100 w 387029"/>
                    <a:gd name="connsiteY24" fmla="*/ 66792 h 100326"/>
                    <a:gd name="connsiteX25" fmla="*/ 190500 w 387029"/>
                    <a:gd name="connsiteY25" fmla="*/ 69332 h 100326"/>
                    <a:gd name="connsiteX26" fmla="*/ 210820 w 387029"/>
                    <a:gd name="connsiteY26" fmla="*/ 71872 h 100326"/>
                    <a:gd name="connsiteX27" fmla="*/ 57785 w 387029"/>
                    <a:gd name="connsiteY27" fmla="*/ 75431 h 100326"/>
                    <a:gd name="connsiteX28" fmla="*/ 368300 w 387029"/>
                    <a:gd name="connsiteY28" fmla="*/ 99812 h 100326"/>
                    <a:gd name="connsiteX29" fmla="*/ 386080 w 387029"/>
                    <a:gd name="connsiteY29" fmla="*/ 97272 h 100326"/>
                    <a:gd name="connsiteX30" fmla="*/ 375920 w 387029"/>
                    <a:gd name="connsiteY30" fmla="*/ 59172 h 100326"/>
                    <a:gd name="connsiteX31" fmla="*/ 370840 w 387029"/>
                    <a:gd name="connsiteY31" fmla="*/ 51552 h 100326"/>
                    <a:gd name="connsiteX32" fmla="*/ 365760 w 387029"/>
                    <a:gd name="connsiteY32" fmla="*/ 33772 h 100326"/>
                    <a:gd name="connsiteX33" fmla="*/ 363220 w 387029"/>
                    <a:gd name="connsiteY33" fmla="*/ 23612 h 100326"/>
                    <a:gd name="connsiteX34" fmla="*/ 355600 w 387029"/>
                    <a:gd name="connsiteY34" fmla="*/ 18532 h 100326"/>
                    <a:gd name="connsiteX35" fmla="*/ 327660 w 387029"/>
                    <a:gd name="connsiteY35" fmla="*/ 10912 h 100326"/>
                    <a:gd name="connsiteX36" fmla="*/ 350520 w 387029"/>
                    <a:gd name="connsiteY36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96520 w 387029"/>
                    <a:gd name="connsiteY20" fmla="*/ 66792 h 100326"/>
                    <a:gd name="connsiteX21" fmla="*/ 106680 w 387029"/>
                    <a:gd name="connsiteY21" fmla="*/ 64252 h 100326"/>
                    <a:gd name="connsiteX22" fmla="*/ 114300 w 387029"/>
                    <a:gd name="connsiteY22" fmla="*/ 61712 h 100326"/>
                    <a:gd name="connsiteX23" fmla="*/ 149860 w 387029"/>
                    <a:gd name="connsiteY23" fmla="*/ 64252 h 100326"/>
                    <a:gd name="connsiteX24" fmla="*/ 165100 w 387029"/>
                    <a:gd name="connsiteY24" fmla="*/ 66792 h 100326"/>
                    <a:gd name="connsiteX25" fmla="*/ 47625 w 387029"/>
                    <a:gd name="connsiteY25" fmla="*/ 87582 h 100326"/>
                    <a:gd name="connsiteX26" fmla="*/ 210820 w 387029"/>
                    <a:gd name="connsiteY26" fmla="*/ 71872 h 100326"/>
                    <a:gd name="connsiteX27" fmla="*/ 57785 w 387029"/>
                    <a:gd name="connsiteY27" fmla="*/ 75431 h 100326"/>
                    <a:gd name="connsiteX28" fmla="*/ 368300 w 387029"/>
                    <a:gd name="connsiteY28" fmla="*/ 99812 h 100326"/>
                    <a:gd name="connsiteX29" fmla="*/ 386080 w 387029"/>
                    <a:gd name="connsiteY29" fmla="*/ 97272 h 100326"/>
                    <a:gd name="connsiteX30" fmla="*/ 375920 w 387029"/>
                    <a:gd name="connsiteY30" fmla="*/ 59172 h 100326"/>
                    <a:gd name="connsiteX31" fmla="*/ 370840 w 387029"/>
                    <a:gd name="connsiteY31" fmla="*/ 51552 h 100326"/>
                    <a:gd name="connsiteX32" fmla="*/ 365760 w 387029"/>
                    <a:gd name="connsiteY32" fmla="*/ 33772 h 100326"/>
                    <a:gd name="connsiteX33" fmla="*/ 363220 w 387029"/>
                    <a:gd name="connsiteY33" fmla="*/ 23612 h 100326"/>
                    <a:gd name="connsiteX34" fmla="*/ 355600 w 387029"/>
                    <a:gd name="connsiteY34" fmla="*/ 18532 h 100326"/>
                    <a:gd name="connsiteX35" fmla="*/ 327660 w 387029"/>
                    <a:gd name="connsiteY35" fmla="*/ 10912 h 100326"/>
                    <a:gd name="connsiteX36" fmla="*/ 350520 w 387029"/>
                    <a:gd name="connsiteY36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96520 w 387029"/>
                    <a:gd name="connsiteY20" fmla="*/ 66792 h 100326"/>
                    <a:gd name="connsiteX21" fmla="*/ 106680 w 387029"/>
                    <a:gd name="connsiteY21" fmla="*/ 64252 h 100326"/>
                    <a:gd name="connsiteX22" fmla="*/ 114300 w 387029"/>
                    <a:gd name="connsiteY22" fmla="*/ 61712 h 100326"/>
                    <a:gd name="connsiteX23" fmla="*/ 149860 w 387029"/>
                    <a:gd name="connsiteY23" fmla="*/ 64252 h 100326"/>
                    <a:gd name="connsiteX24" fmla="*/ 47625 w 387029"/>
                    <a:gd name="connsiteY24" fmla="*/ 87582 h 100326"/>
                    <a:gd name="connsiteX25" fmla="*/ 210820 w 387029"/>
                    <a:gd name="connsiteY25" fmla="*/ 71872 h 100326"/>
                    <a:gd name="connsiteX26" fmla="*/ 57785 w 387029"/>
                    <a:gd name="connsiteY26" fmla="*/ 75431 h 100326"/>
                    <a:gd name="connsiteX27" fmla="*/ 368300 w 387029"/>
                    <a:gd name="connsiteY27" fmla="*/ 99812 h 100326"/>
                    <a:gd name="connsiteX28" fmla="*/ 386080 w 387029"/>
                    <a:gd name="connsiteY28" fmla="*/ 97272 h 100326"/>
                    <a:gd name="connsiteX29" fmla="*/ 375920 w 387029"/>
                    <a:gd name="connsiteY29" fmla="*/ 59172 h 100326"/>
                    <a:gd name="connsiteX30" fmla="*/ 370840 w 387029"/>
                    <a:gd name="connsiteY30" fmla="*/ 51552 h 100326"/>
                    <a:gd name="connsiteX31" fmla="*/ 365760 w 387029"/>
                    <a:gd name="connsiteY31" fmla="*/ 33772 h 100326"/>
                    <a:gd name="connsiteX32" fmla="*/ 363220 w 387029"/>
                    <a:gd name="connsiteY32" fmla="*/ 23612 h 100326"/>
                    <a:gd name="connsiteX33" fmla="*/ 355600 w 387029"/>
                    <a:gd name="connsiteY33" fmla="*/ 18532 h 100326"/>
                    <a:gd name="connsiteX34" fmla="*/ 327660 w 387029"/>
                    <a:gd name="connsiteY34" fmla="*/ 10912 h 100326"/>
                    <a:gd name="connsiteX35" fmla="*/ 350520 w 387029"/>
                    <a:gd name="connsiteY35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96520 w 387029"/>
                    <a:gd name="connsiteY20" fmla="*/ 66792 h 100326"/>
                    <a:gd name="connsiteX21" fmla="*/ 106680 w 387029"/>
                    <a:gd name="connsiteY21" fmla="*/ 64252 h 100326"/>
                    <a:gd name="connsiteX22" fmla="*/ 149860 w 387029"/>
                    <a:gd name="connsiteY22" fmla="*/ 64252 h 100326"/>
                    <a:gd name="connsiteX23" fmla="*/ 47625 w 387029"/>
                    <a:gd name="connsiteY23" fmla="*/ 87582 h 100326"/>
                    <a:gd name="connsiteX24" fmla="*/ 210820 w 387029"/>
                    <a:gd name="connsiteY24" fmla="*/ 71872 h 100326"/>
                    <a:gd name="connsiteX25" fmla="*/ 57785 w 387029"/>
                    <a:gd name="connsiteY25" fmla="*/ 75431 h 100326"/>
                    <a:gd name="connsiteX26" fmla="*/ 368300 w 387029"/>
                    <a:gd name="connsiteY26" fmla="*/ 99812 h 100326"/>
                    <a:gd name="connsiteX27" fmla="*/ 386080 w 387029"/>
                    <a:gd name="connsiteY27" fmla="*/ 97272 h 100326"/>
                    <a:gd name="connsiteX28" fmla="*/ 375920 w 387029"/>
                    <a:gd name="connsiteY28" fmla="*/ 59172 h 100326"/>
                    <a:gd name="connsiteX29" fmla="*/ 370840 w 387029"/>
                    <a:gd name="connsiteY29" fmla="*/ 51552 h 100326"/>
                    <a:gd name="connsiteX30" fmla="*/ 365760 w 387029"/>
                    <a:gd name="connsiteY30" fmla="*/ 33772 h 100326"/>
                    <a:gd name="connsiteX31" fmla="*/ 363220 w 387029"/>
                    <a:gd name="connsiteY31" fmla="*/ 23612 h 100326"/>
                    <a:gd name="connsiteX32" fmla="*/ 355600 w 387029"/>
                    <a:gd name="connsiteY32" fmla="*/ 18532 h 100326"/>
                    <a:gd name="connsiteX33" fmla="*/ 327660 w 387029"/>
                    <a:gd name="connsiteY33" fmla="*/ 10912 h 100326"/>
                    <a:gd name="connsiteX34" fmla="*/ 350520 w 387029"/>
                    <a:gd name="connsiteY34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96520 w 387029"/>
                    <a:gd name="connsiteY20" fmla="*/ 66792 h 100326"/>
                    <a:gd name="connsiteX21" fmla="*/ 149860 w 387029"/>
                    <a:gd name="connsiteY21" fmla="*/ 64252 h 100326"/>
                    <a:gd name="connsiteX22" fmla="*/ 47625 w 387029"/>
                    <a:gd name="connsiteY22" fmla="*/ 87582 h 100326"/>
                    <a:gd name="connsiteX23" fmla="*/ 210820 w 387029"/>
                    <a:gd name="connsiteY23" fmla="*/ 71872 h 100326"/>
                    <a:gd name="connsiteX24" fmla="*/ 57785 w 387029"/>
                    <a:gd name="connsiteY24" fmla="*/ 75431 h 100326"/>
                    <a:gd name="connsiteX25" fmla="*/ 368300 w 387029"/>
                    <a:gd name="connsiteY25" fmla="*/ 99812 h 100326"/>
                    <a:gd name="connsiteX26" fmla="*/ 386080 w 387029"/>
                    <a:gd name="connsiteY26" fmla="*/ 97272 h 100326"/>
                    <a:gd name="connsiteX27" fmla="*/ 375920 w 387029"/>
                    <a:gd name="connsiteY27" fmla="*/ 59172 h 100326"/>
                    <a:gd name="connsiteX28" fmla="*/ 370840 w 387029"/>
                    <a:gd name="connsiteY28" fmla="*/ 51552 h 100326"/>
                    <a:gd name="connsiteX29" fmla="*/ 365760 w 387029"/>
                    <a:gd name="connsiteY29" fmla="*/ 33772 h 100326"/>
                    <a:gd name="connsiteX30" fmla="*/ 363220 w 387029"/>
                    <a:gd name="connsiteY30" fmla="*/ 23612 h 100326"/>
                    <a:gd name="connsiteX31" fmla="*/ 355600 w 387029"/>
                    <a:gd name="connsiteY31" fmla="*/ 18532 h 100326"/>
                    <a:gd name="connsiteX32" fmla="*/ 327660 w 387029"/>
                    <a:gd name="connsiteY32" fmla="*/ 10912 h 100326"/>
                    <a:gd name="connsiteX33" fmla="*/ 350520 w 387029"/>
                    <a:gd name="connsiteY33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149860 w 387029"/>
                    <a:gd name="connsiteY20" fmla="*/ 64252 h 100326"/>
                    <a:gd name="connsiteX21" fmla="*/ 47625 w 387029"/>
                    <a:gd name="connsiteY21" fmla="*/ 87582 h 100326"/>
                    <a:gd name="connsiteX22" fmla="*/ 210820 w 387029"/>
                    <a:gd name="connsiteY22" fmla="*/ 71872 h 100326"/>
                    <a:gd name="connsiteX23" fmla="*/ 57785 w 387029"/>
                    <a:gd name="connsiteY23" fmla="*/ 75431 h 100326"/>
                    <a:gd name="connsiteX24" fmla="*/ 368300 w 387029"/>
                    <a:gd name="connsiteY24" fmla="*/ 99812 h 100326"/>
                    <a:gd name="connsiteX25" fmla="*/ 386080 w 387029"/>
                    <a:gd name="connsiteY25" fmla="*/ 97272 h 100326"/>
                    <a:gd name="connsiteX26" fmla="*/ 375920 w 387029"/>
                    <a:gd name="connsiteY26" fmla="*/ 59172 h 100326"/>
                    <a:gd name="connsiteX27" fmla="*/ 370840 w 387029"/>
                    <a:gd name="connsiteY27" fmla="*/ 51552 h 100326"/>
                    <a:gd name="connsiteX28" fmla="*/ 365760 w 387029"/>
                    <a:gd name="connsiteY28" fmla="*/ 33772 h 100326"/>
                    <a:gd name="connsiteX29" fmla="*/ 363220 w 387029"/>
                    <a:gd name="connsiteY29" fmla="*/ 23612 h 100326"/>
                    <a:gd name="connsiteX30" fmla="*/ 355600 w 387029"/>
                    <a:gd name="connsiteY30" fmla="*/ 18532 h 100326"/>
                    <a:gd name="connsiteX31" fmla="*/ 327660 w 387029"/>
                    <a:gd name="connsiteY31" fmla="*/ 10912 h 100326"/>
                    <a:gd name="connsiteX32" fmla="*/ 350520 w 387029"/>
                    <a:gd name="connsiteY32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149860 w 387029"/>
                    <a:gd name="connsiteY20" fmla="*/ 64252 h 100326"/>
                    <a:gd name="connsiteX21" fmla="*/ 47625 w 387029"/>
                    <a:gd name="connsiteY21" fmla="*/ 87582 h 100326"/>
                    <a:gd name="connsiteX22" fmla="*/ 210820 w 387029"/>
                    <a:gd name="connsiteY22" fmla="*/ 71872 h 100326"/>
                    <a:gd name="connsiteX23" fmla="*/ 57785 w 387029"/>
                    <a:gd name="connsiteY23" fmla="*/ 75431 h 100326"/>
                    <a:gd name="connsiteX24" fmla="*/ 368300 w 387029"/>
                    <a:gd name="connsiteY24" fmla="*/ 99812 h 100326"/>
                    <a:gd name="connsiteX25" fmla="*/ 386080 w 387029"/>
                    <a:gd name="connsiteY25" fmla="*/ 97272 h 100326"/>
                    <a:gd name="connsiteX26" fmla="*/ 375920 w 387029"/>
                    <a:gd name="connsiteY26" fmla="*/ 59172 h 100326"/>
                    <a:gd name="connsiteX27" fmla="*/ 370840 w 387029"/>
                    <a:gd name="connsiteY27" fmla="*/ 51552 h 100326"/>
                    <a:gd name="connsiteX28" fmla="*/ 365760 w 387029"/>
                    <a:gd name="connsiteY28" fmla="*/ 33772 h 100326"/>
                    <a:gd name="connsiteX29" fmla="*/ 363220 w 387029"/>
                    <a:gd name="connsiteY29" fmla="*/ 23612 h 100326"/>
                    <a:gd name="connsiteX30" fmla="*/ 355600 w 387029"/>
                    <a:gd name="connsiteY30" fmla="*/ 18532 h 100326"/>
                    <a:gd name="connsiteX31" fmla="*/ 327660 w 387029"/>
                    <a:gd name="connsiteY31" fmla="*/ 10912 h 100326"/>
                    <a:gd name="connsiteX32" fmla="*/ 350520 w 387029"/>
                    <a:gd name="connsiteY32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47625 w 387029"/>
                    <a:gd name="connsiteY20" fmla="*/ 87582 h 100326"/>
                    <a:gd name="connsiteX21" fmla="*/ 210820 w 387029"/>
                    <a:gd name="connsiteY21" fmla="*/ 71872 h 100326"/>
                    <a:gd name="connsiteX22" fmla="*/ 57785 w 387029"/>
                    <a:gd name="connsiteY22" fmla="*/ 75431 h 100326"/>
                    <a:gd name="connsiteX23" fmla="*/ 368300 w 387029"/>
                    <a:gd name="connsiteY23" fmla="*/ 99812 h 100326"/>
                    <a:gd name="connsiteX24" fmla="*/ 386080 w 387029"/>
                    <a:gd name="connsiteY24" fmla="*/ 97272 h 100326"/>
                    <a:gd name="connsiteX25" fmla="*/ 375920 w 387029"/>
                    <a:gd name="connsiteY25" fmla="*/ 59172 h 100326"/>
                    <a:gd name="connsiteX26" fmla="*/ 370840 w 387029"/>
                    <a:gd name="connsiteY26" fmla="*/ 51552 h 100326"/>
                    <a:gd name="connsiteX27" fmla="*/ 365760 w 387029"/>
                    <a:gd name="connsiteY27" fmla="*/ 33772 h 100326"/>
                    <a:gd name="connsiteX28" fmla="*/ 363220 w 387029"/>
                    <a:gd name="connsiteY28" fmla="*/ 23612 h 100326"/>
                    <a:gd name="connsiteX29" fmla="*/ 355600 w 387029"/>
                    <a:gd name="connsiteY29" fmla="*/ 18532 h 100326"/>
                    <a:gd name="connsiteX30" fmla="*/ 327660 w 387029"/>
                    <a:gd name="connsiteY30" fmla="*/ 10912 h 100326"/>
                    <a:gd name="connsiteX31" fmla="*/ 350520 w 387029"/>
                    <a:gd name="connsiteY31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47625 w 387029"/>
                    <a:gd name="connsiteY20" fmla="*/ 87582 h 100326"/>
                    <a:gd name="connsiteX21" fmla="*/ 57785 w 387029"/>
                    <a:gd name="connsiteY21" fmla="*/ 75431 h 100326"/>
                    <a:gd name="connsiteX22" fmla="*/ 368300 w 387029"/>
                    <a:gd name="connsiteY22" fmla="*/ 99812 h 100326"/>
                    <a:gd name="connsiteX23" fmla="*/ 386080 w 387029"/>
                    <a:gd name="connsiteY23" fmla="*/ 97272 h 100326"/>
                    <a:gd name="connsiteX24" fmla="*/ 375920 w 387029"/>
                    <a:gd name="connsiteY24" fmla="*/ 59172 h 100326"/>
                    <a:gd name="connsiteX25" fmla="*/ 370840 w 387029"/>
                    <a:gd name="connsiteY25" fmla="*/ 51552 h 100326"/>
                    <a:gd name="connsiteX26" fmla="*/ 365760 w 387029"/>
                    <a:gd name="connsiteY26" fmla="*/ 33772 h 100326"/>
                    <a:gd name="connsiteX27" fmla="*/ 363220 w 387029"/>
                    <a:gd name="connsiteY27" fmla="*/ 23612 h 100326"/>
                    <a:gd name="connsiteX28" fmla="*/ 355600 w 387029"/>
                    <a:gd name="connsiteY28" fmla="*/ 18532 h 100326"/>
                    <a:gd name="connsiteX29" fmla="*/ 327660 w 387029"/>
                    <a:gd name="connsiteY29" fmla="*/ 10912 h 100326"/>
                    <a:gd name="connsiteX30" fmla="*/ 350520 w 387029"/>
                    <a:gd name="connsiteY30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93980 w 387029"/>
                    <a:gd name="connsiteY19" fmla="*/ 79492 h 100326"/>
                    <a:gd name="connsiteX20" fmla="*/ 47625 w 387029"/>
                    <a:gd name="connsiteY20" fmla="*/ 87582 h 100326"/>
                    <a:gd name="connsiteX21" fmla="*/ 368300 w 387029"/>
                    <a:gd name="connsiteY21" fmla="*/ 99812 h 100326"/>
                    <a:gd name="connsiteX22" fmla="*/ 386080 w 387029"/>
                    <a:gd name="connsiteY22" fmla="*/ 97272 h 100326"/>
                    <a:gd name="connsiteX23" fmla="*/ 375920 w 387029"/>
                    <a:gd name="connsiteY23" fmla="*/ 59172 h 100326"/>
                    <a:gd name="connsiteX24" fmla="*/ 370840 w 387029"/>
                    <a:gd name="connsiteY24" fmla="*/ 51552 h 100326"/>
                    <a:gd name="connsiteX25" fmla="*/ 365760 w 387029"/>
                    <a:gd name="connsiteY25" fmla="*/ 33772 h 100326"/>
                    <a:gd name="connsiteX26" fmla="*/ 363220 w 387029"/>
                    <a:gd name="connsiteY26" fmla="*/ 23612 h 100326"/>
                    <a:gd name="connsiteX27" fmla="*/ 355600 w 387029"/>
                    <a:gd name="connsiteY27" fmla="*/ 18532 h 100326"/>
                    <a:gd name="connsiteX28" fmla="*/ 327660 w 387029"/>
                    <a:gd name="connsiteY28" fmla="*/ 10912 h 100326"/>
                    <a:gd name="connsiteX29" fmla="*/ 350520 w 387029"/>
                    <a:gd name="connsiteY29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47625 w 387029"/>
                    <a:gd name="connsiteY19" fmla="*/ 87582 h 100326"/>
                    <a:gd name="connsiteX20" fmla="*/ 368300 w 387029"/>
                    <a:gd name="connsiteY20" fmla="*/ 99812 h 100326"/>
                    <a:gd name="connsiteX21" fmla="*/ 386080 w 387029"/>
                    <a:gd name="connsiteY21" fmla="*/ 97272 h 100326"/>
                    <a:gd name="connsiteX22" fmla="*/ 375920 w 387029"/>
                    <a:gd name="connsiteY22" fmla="*/ 59172 h 100326"/>
                    <a:gd name="connsiteX23" fmla="*/ 370840 w 387029"/>
                    <a:gd name="connsiteY23" fmla="*/ 51552 h 100326"/>
                    <a:gd name="connsiteX24" fmla="*/ 365760 w 387029"/>
                    <a:gd name="connsiteY24" fmla="*/ 33772 h 100326"/>
                    <a:gd name="connsiteX25" fmla="*/ 363220 w 387029"/>
                    <a:gd name="connsiteY25" fmla="*/ 23612 h 100326"/>
                    <a:gd name="connsiteX26" fmla="*/ 355600 w 387029"/>
                    <a:gd name="connsiteY26" fmla="*/ 18532 h 100326"/>
                    <a:gd name="connsiteX27" fmla="*/ 327660 w 387029"/>
                    <a:gd name="connsiteY27" fmla="*/ 10912 h 100326"/>
                    <a:gd name="connsiteX28" fmla="*/ 350520 w 387029"/>
                    <a:gd name="connsiteY28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63500 w 387029"/>
                    <a:gd name="connsiteY16" fmla="*/ 84572 h 100326"/>
                    <a:gd name="connsiteX17" fmla="*/ 76200 w 387029"/>
                    <a:gd name="connsiteY17" fmla="*/ 94732 h 100326"/>
                    <a:gd name="connsiteX18" fmla="*/ 86360 w 387029"/>
                    <a:gd name="connsiteY18" fmla="*/ 99812 h 100326"/>
                    <a:gd name="connsiteX19" fmla="*/ 368300 w 387029"/>
                    <a:gd name="connsiteY19" fmla="*/ 99812 h 100326"/>
                    <a:gd name="connsiteX20" fmla="*/ 386080 w 387029"/>
                    <a:gd name="connsiteY20" fmla="*/ 97272 h 100326"/>
                    <a:gd name="connsiteX21" fmla="*/ 375920 w 387029"/>
                    <a:gd name="connsiteY21" fmla="*/ 59172 h 100326"/>
                    <a:gd name="connsiteX22" fmla="*/ 370840 w 387029"/>
                    <a:gd name="connsiteY22" fmla="*/ 51552 h 100326"/>
                    <a:gd name="connsiteX23" fmla="*/ 365760 w 387029"/>
                    <a:gd name="connsiteY23" fmla="*/ 33772 h 100326"/>
                    <a:gd name="connsiteX24" fmla="*/ 363220 w 387029"/>
                    <a:gd name="connsiteY24" fmla="*/ 23612 h 100326"/>
                    <a:gd name="connsiteX25" fmla="*/ 355600 w 387029"/>
                    <a:gd name="connsiteY25" fmla="*/ 18532 h 100326"/>
                    <a:gd name="connsiteX26" fmla="*/ 327660 w 387029"/>
                    <a:gd name="connsiteY26" fmla="*/ 10912 h 100326"/>
                    <a:gd name="connsiteX27" fmla="*/ 350520 w 387029"/>
                    <a:gd name="connsiteY27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76200 w 387029"/>
                    <a:gd name="connsiteY16" fmla="*/ 94732 h 100326"/>
                    <a:gd name="connsiteX17" fmla="*/ 86360 w 387029"/>
                    <a:gd name="connsiteY17" fmla="*/ 99812 h 100326"/>
                    <a:gd name="connsiteX18" fmla="*/ 368300 w 387029"/>
                    <a:gd name="connsiteY18" fmla="*/ 99812 h 100326"/>
                    <a:gd name="connsiteX19" fmla="*/ 386080 w 387029"/>
                    <a:gd name="connsiteY19" fmla="*/ 97272 h 100326"/>
                    <a:gd name="connsiteX20" fmla="*/ 375920 w 387029"/>
                    <a:gd name="connsiteY20" fmla="*/ 59172 h 100326"/>
                    <a:gd name="connsiteX21" fmla="*/ 370840 w 387029"/>
                    <a:gd name="connsiteY21" fmla="*/ 51552 h 100326"/>
                    <a:gd name="connsiteX22" fmla="*/ 365760 w 387029"/>
                    <a:gd name="connsiteY22" fmla="*/ 33772 h 100326"/>
                    <a:gd name="connsiteX23" fmla="*/ 363220 w 387029"/>
                    <a:gd name="connsiteY23" fmla="*/ 23612 h 100326"/>
                    <a:gd name="connsiteX24" fmla="*/ 355600 w 387029"/>
                    <a:gd name="connsiteY24" fmla="*/ 18532 h 100326"/>
                    <a:gd name="connsiteX25" fmla="*/ 327660 w 387029"/>
                    <a:gd name="connsiteY25" fmla="*/ 10912 h 100326"/>
                    <a:gd name="connsiteX26" fmla="*/ 350520 w 387029"/>
                    <a:gd name="connsiteY26" fmla="*/ 752 h 100326"/>
                    <a:gd name="connsiteX0" fmla="*/ 350520 w 387029"/>
                    <a:gd name="connsiteY0" fmla="*/ 752 h 100326"/>
                    <a:gd name="connsiteX1" fmla="*/ 289560 w 387029"/>
                    <a:gd name="connsiteY1" fmla="*/ 752 h 100326"/>
                    <a:gd name="connsiteX2" fmla="*/ 261620 w 387029"/>
                    <a:gd name="connsiteY2" fmla="*/ 3292 h 100326"/>
                    <a:gd name="connsiteX3" fmla="*/ 254000 w 387029"/>
                    <a:gd name="connsiteY3" fmla="*/ 8372 h 100326"/>
                    <a:gd name="connsiteX4" fmla="*/ 236220 w 387029"/>
                    <a:gd name="connsiteY4" fmla="*/ 10912 h 100326"/>
                    <a:gd name="connsiteX5" fmla="*/ 226060 w 387029"/>
                    <a:gd name="connsiteY5" fmla="*/ 13452 h 100326"/>
                    <a:gd name="connsiteX6" fmla="*/ 134620 w 387029"/>
                    <a:gd name="connsiteY6" fmla="*/ 13452 h 100326"/>
                    <a:gd name="connsiteX7" fmla="*/ 106680 w 387029"/>
                    <a:gd name="connsiteY7" fmla="*/ 23612 h 100326"/>
                    <a:gd name="connsiteX8" fmla="*/ 48260 w 387029"/>
                    <a:gd name="connsiteY8" fmla="*/ 23612 h 100326"/>
                    <a:gd name="connsiteX9" fmla="*/ 40640 w 387029"/>
                    <a:gd name="connsiteY9" fmla="*/ 33772 h 100326"/>
                    <a:gd name="connsiteX10" fmla="*/ 22860 w 387029"/>
                    <a:gd name="connsiteY10" fmla="*/ 43932 h 100326"/>
                    <a:gd name="connsiteX11" fmla="*/ 15240 w 387029"/>
                    <a:gd name="connsiteY11" fmla="*/ 49012 h 100326"/>
                    <a:gd name="connsiteX12" fmla="*/ 5080 w 387029"/>
                    <a:gd name="connsiteY12" fmla="*/ 71872 h 100326"/>
                    <a:gd name="connsiteX13" fmla="*/ 0 w 387029"/>
                    <a:gd name="connsiteY13" fmla="*/ 87112 h 100326"/>
                    <a:gd name="connsiteX14" fmla="*/ 2540 w 387029"/>
                    <a:gd name="connsiteY14" fmla="*/ 97272 h 100326"/>
                    <a:gd name="connsiteX15" fmla="*/ 30480 w 387029"/>
                    <a:gd name="connsiteY15" fmla="*/ 87112 h 100326"/>
                    <a:gd name="connsiteX16" fmla="*/ 86360 w 387029"/>
                    <a:gd name="connsiteY16" fmla="*/ 99812 h 100326"/>
                    <a:gd name="connsiteX17" fmla="*/ 368300 w 387029"/>
                    <a:gd name="connsiteY17" fmla="*/ 99812 h 100326"/>
                    <a:gd name="connsiteX18" fmla="*/ 386080 w 387029"/>
                    <a:gd name="connsiteY18" fmla="*/ 97272 h 100326"/>
                    <a:gd name="connsiteX19" fmla="*/ 375920 w 387029"/>
                    <a:gd name="connsiteY19" fmla="*/ 59172 h 100326"/>
                    <a:gd name="connsiteX20" fmla="*/ 370840 w 387029"/>
                    <a:gd name="connsiteY20" fmla="*/ 51552 h 100326"/>
                    <a:gd name="connsiteX21" fmla="*/ 365760 w 387029"/>
                    <a:gd name="connsiteY21" fmla="*/ 33772 h 100326"/>
                    <a:gd name="connsiteX22" fmla="*/ 363220 w 387029"/>
                    <a:gd name="connsiteY22" fmla="*/ 23612 h 100326"/>
                    <a:gd name="connsiteX23" fmla="*/ 355600 w 387029"/>
                    <a:gd name="connsiteY23" fmla="*/ 18532 h 100326"/>
                    <a:gd name="connsiteX24" fmla="*/ 327660 w 387029"/>
                    <a:gd name="connsiteY24" fmla="*/ 10912 h 100326"/>
                    <a:gd name="connsiteX25" fmla="*/ 350520 w 387029"/>
                    <a:gd name="connsiteY25" fmla="*/ 752 h 100326"/>
                    <a:gd name="connsiteX0" fmla="*/ 354888 w 391397"/>
                    <a:gd name="connsiteY0" fmla="*/ 752 h 100326"/>
                    <a:gd name="connsiteX1" fmla="*/ 293928 w 391397"/>
                    <a:gd name="connsiteY1" fmla="*/ 752 h 100326"/>
                    <a:gd name="connsiteX2" fmla="*/ 265988 w 391397"/>
                    <a:gd name="connsiteY2" fmla="*/ 3292 h 100326"/>
                    <a:gd name="connsiteX3" fmla="*/ 258368 w 391397"/>
                    <a:gd name="connsiteY3" fmla="*/ 8372 h 100326"/>
                    <a:gd name="connsiteX4" fmla="*/ 240588 w 391397"/>
                    <a:gd name="connsiteY4" fmla="*/ 10912 h 100326"/>
                    <a:gd name="connsiteX5" fmla="*/ 230428 w 391397"/>
                    <a:gd name="connsiteY5" fmla="*/ 13452 h 100326"/>
                    <a:gd name="connsiteX6" fmla="*/ 138988 w 391397"/>
                    <a:gd name="connsiteY6" fmla="*/ 13452 h 100326"/>
                    <a:gd name="connsiteX7" fmla="*/ 111048 w 391397"/>
                    <a:gd name="connsiteY7" fmla="*/ 23612 h 100326"/>
                    <a:gd name="connsiteX8" fmla="*/ 52628 w 391397"/>
                    <a:gd name="connsiteY8" fmla="*/ 23612 h 100326"/>
                    <a:gd name="connsiteX9" fmla="*/ 45008 w 391397"/>
                    <a:gd name="connsiteY9" fmla="*/ 33772 h 100326"/>
                    <a:gd name="connsiteX10" fmla="*/ 27228 w 391397"/>
                    <a:gd name="connsiteY10" fmla="*/ 43932 h 100326"/>
                    <a:gd name="connsiteX11" fmla="*/ 19608 w 391397"/>
                    <a:gd name="connsiteY11" fmla="*/ 49012 h 100326"/>
                    <a:gd name="connsiteX12" fmla="*/ 9448 w 391397"/>
                    <a:gd name="connsiteY12" fmla="*/ 71872 h 100326"/>
                    <a:gd name="connsiteX13" fmla="*/ 4368 w 391397"/>
                    <a:gd name="connsiteY13" fmla="*/ 87112 h 100326"/>
                    <a:gd name="connsiteX14" fmla="*/ 6908 w 391397"/>
                    <a:gd name="connsiteY14" fmla="*/ 97272 h 100326"/>
                    <a:gd name="connsiteX15" fmla="*/ 90728 w 391397"/>
                    <a:gd name="connsiteY15" fmla="*/ 99812 h 100326"/>
                    <a:gd name="connsiteX16" fmla="*/ 372668 w 391397"/>
                    <a:gd name="connsiteY16" fmla="*/ 99812 h 100326"/>
                    <a:gd name="connsiteX17" fmla="*/ 390448 w 391397"/>
                    <a:gd name="connsiteY17" fmla="*/ 97272 h 100326"/>
                    <a:gd name="connsiteX18" fmla="*/ 380288 w 391397"/>
                    <a:gd name="connsiteY18" fmla="*/ 59172 h 100326"/>
                    <a:gd name="connsiteX19" fmla="*/ 375208 w 391397"/>
                    <a:gd name="connsiteY19" fmla="*/ 51552 h 100326"/>
                    <a:gd name="connsiteX20" fmla="*/ 370128 w 391397"/>
                    <a:gd name="connsiteY20" fmla="*/ 33772 h 100326"/>
                    <a:gd name="connsiteX21" fmla="*/ 367588 w 391397"/>
                    <a:gd name="connsiteY21" fmla="*/ 23612 h 100326"/>
                    <a:gd name="connsiteX22" fmla="*/ 359968 w 391397"/>
                    <a:gd name="connsiteY22" fmla="*/ 18532 h 100326"/>
                    <a:gd name="connsiteX23" fmla="*/ 332028 w 391397"/>
                    <a:gd name="connsiteY23" fmla="*/ 10912 h 100326"/>
                    <a:gd name="connsiteX24" fmla="*/ 354888 w 391397"/>
                    <a:gd name="connsiteY24" fmla="*/ 752 h 100326"/>
                    <a:gd name="connsiteX0" fmla="*/ 354888 w 396284"/>
                    <a:gd name="connsiteY0" fmla="*/ 752 h 100326"/>
                    <a:gd name="connsiteX1" fmla="*/ 293928 w 396284"/>
                    <a:gd name="connsiteY1" fmla="*/ 752 h 100326"/>
                    <a:gd name="connsiteX2" fmla="*/ 265988 w 396284"/>
                    <a:gd name="connsiteY2" fmla="*/ 3292 h 100326"/>
                    <a:gd name="connsiteX3" fmla="*/ 258368 w 396284"/>
                    <a:gd name="connsiteY3" fmla="*/ 8372 h 100326"/>
                    <a:gd name="connsiteX4" fmla="*/ 240588 w 396284"/>
                    <a:gd name="connsiteY4" fmla="*/ 10912 h 100326"/>
                    <a:gd name="connsiteX5" fmla="*/ 230428 w 396284"/>
                    <a:gd name="connsiteY5" fmla="*/ 13452 h 100326"/>
                    <a:gd name="connsiteX6" fmla="*/ 138988 w 396284"/>
                    <a:gd name="connsiteY6" fmla="*/ 13452 h 100326"/>
                    <a:gd name="connsiteX7" fmla="*/ 111048 w 396284"/>
                    <a:gd name="connsiteY7" fmla="*/ 23612 h 100326"/>
                    <a:gd name="connsiteX8" fmla="*/ 52628 w 396284"/>
                    <a:gd name="connsiteY8" fmla="*/ 23612 h 100326"/>
                    <a:gd name="connsiteX9" fmla="*/ 45008 w 396284"/>
                    <a:gd name="connsiteY9" fmla="*/ 33772 h 100326"/>
                    <a:gd name="connsiteX10" fmla="*/ 27228 w 396284"/>
                    <a:gd name="connsiteY10" fmla="*/ 43932 h 100326"/>
                    <a:gd name="connsiteX11" fmla="*/ 19608 w 396284"/>
                    <a:gd name="connsiteY11" fmla="*/ 49012 h 100326"/>
                    <a:gd name="connsiteX12" fmla="*/ 9448 w 396284"/>
                    <a:gd name="connsiteY12" fmla="*/ 71872 h 100326"/>
                    <a:gd name="connsiteX13" fmla="*/ 4368 w 396284"/>
                    <a:gd name="connsiteY13" fmla="*/ 87112 h 100326"/>
                    <a:gd name="connsiteX14" fmla="*/ 6908 w 396284"/>
                    <a:gd name="connsiteY14" fmla="*/ 97272 h 100326"/>
                    <a:gd name="connsiteX15" fmla="*/ 90728 w 396284"/>
                    <a:gd name="connsiteY15" fmla="*/ 99812 h 100326"/>
                    <a:gd name="connsiteX16" fmla="*/ 372668 w 396284"/>
                    <a:gd name="connsiteY16" fmla="*/ 99812 h 100326"/>
                    <a:gd name="connsiteX17" fmla="*/ 390448 w 396284"/>
                    <a:gd name="connsiteY17" fmla="*/ 97272 h 100326"/>
                    <a:gd name="connsiteX18" fmla="*/ 380288 w 396284"/>
                    <a:gd name="connsiteY18" fmla="*/ 59172 h 100326"/>
                    <a:gd name="connsiteX19" fmla="*/ 396163 w 396284"/>
                    <a:gd name="connsiteY19" fmla="*/ 65239 h 100326"/>
                    <a:gd name="connsiteX20" fmla="*/ 370128 w 396284"/>
                    <a:gd name="connsiteY20" fmla="*/ 33772 h 100326"/>
                    <a:gd name="connsiteX21" fmla="*/ 367588 w 396284"/>
                    <a:gd name="connsiteY21" fmla="*/ 23612 h 100326"/>
                    <a:gd name="connsiteX22" fmla="*/ 359968 w 396284"/>
                    <a:gd name="connsiteY22" fmla="*/ 18532 h 100326"/>
                    <a:gd name="connsiteX23" fmla="*/ 332028 w 396284"/>
                    <a:gd name="connsiteY23" fmla="*/ 10912 h 100326"/>
                    <a:gd name="connsiteX24" fmla="*/ 354888 w 396284"/>
                    <a:gd name="connsiteY24" fmla="*/ 752 h 100326"/>
                    <a:gd name="connsiteX0" fmla="*/ 354888 w 399552"/>
                    <a:gd name="connsiteY0" fmla="*/ 752 h 100300"/>
                    <a:gd name="connsiteX1" fmla="*/ 293928 w 399552"/>
                    <a:gd name="connsiteY1" fmla="*/ 752 h 100300"/>
                    <a:gd name="connsiteX2" fmla="*/ 265988 w 399552"/>
                    <a:gd name="connsiteY2" fmla="*/ 3292 h 100300"/>
                    <a:gd name="connsiteX3" fmla="*/ 258368 w 399552"/>
                    <a:gd name="connsiteY3" fmla="*/ 8372 h 100300"/>
                    <a:gd name="connsiteX4" fmla="*/ 240588 w 399552"/>
                    <a:gd name="connsiteY4" fmla="*/ 10912 h 100300"/>
                    <a:gd name="connsiteX5" fmla="*/ 230428 w 399552"/>
                    <a:gd name="connsiteY5" fmla="*/ 13452 h 100300"/>
                    <a:gd name="connsiteX6" fmla="*/ 138988 w 399552"/>
                    <a:gd name="connsiteY6" fmla="*/ 13452 h 100300"/>
                    <a:gd name="connsiteX7" fmla="*/ 111048 w 399552"/>
                    <a:gd name="connsiteY7" fmla="*/ 23612 h 100300"/>
                    <a:gd name="connsiteX8" fmla="*/ 52628 w 399552"/>
                    <a:gd name="connsiteY8" fmla="*/ 23612 h 100300"/>
                    <a:gd name="connsiteX9" fmla="*/ 45008 w 399552"/>
                    <a:gd name="connsiteY9" fmla="*/ 33772 h 100300"/>
                    <a:gd name="connsiteX10" fmla="*/ 27228 w 399552"/>
                    <a:gd name="connsiteY10" fmla="*/ 43932 h 100300"/>
                    <a:gd name="connsiteX11" fmla="*/ 19608 w 399552"/>
                    <a:gd name="connsiteY11" fmla="*/ 49012 h 100300"/>
                    <a:gd name="connsiteX12" fmla="*/ 9448 w 399552"/>
                    <a:gd name="connsiteY12" fmla="*/ 71872 h 100300"/>
                    <a:gd name="connsiteX13" fmla="*/ 4368 w 399552"/>
                    <a:gd name="connsiteY13" fmla="*/ 87112 h 100300"/>
                    <a:gd name="connsiteX14" fmla="*/ 6908 w 399552"/>
                    <a:gd name="connsiteY14" fmla="*/ 97272 h 100300"/>
                    <a:gd name="connsiteX15" fmla="*/ 90728 w 399552"/>
                    <a:gd name="connsiteY15" fmla="*/ 99812 h 100300"/>
                    <a:gd name="connsiteX16" fmla="*/ 372668 w 399552"/>
                    <a:gd name="connsiteY16" fmla="*/ 99812 h 100300"/>
                    <a:gd name="connsiteX17" fmla="*/ 390448 w 399552"/>
                    <a:gd name="connsiteY17" fmla="*/ 97272 h 100300"/>
                    <a:gd name="connsiteX18" fmla="*/ 399338 w 399552"/>
                    <a:gd name="connsiteY18" fmla="*/ 71338 h 100300"/>
                    <a:gd name="connsiteX19" fmla="*/ 396163 w 399552"/>
                    <a:gd name="connsiteY19" fmla="*/ 65239 h 100300"/>
                    <a:gd name="connsiteX20" fmla="*/ 370128 w 399552"/>
                    <a:gd name="connsiteY20" fmla="*/ 33772 h 100300"/>
                    <a:gd name="connsiteX21" fmla="*/ 367588 w 399552"/>
                    <a:gd name="connsiteY21" fmla="*/ 23612 h 100300"/>
                    <a:gd name="connsiteX22" fmla="*/ 359968 w 399552"/>
                    <a:gd name="connsiteY22" fmla="*/ 18532 h 100300"/>
                    <a:gd name="connsiteX23" fmla="*/ 332028 w 399552"/>
                    <a:gd name="connsiteY23" fmla="*/ 10912 h 100300"/>
                    <a:gd name="connsiteX24" fmla="*/ 354888 w 399552"/>
                    <a:gd name="connsiteY24" fmla="*/ 752 h 100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99552" h="100300">
                      <a:moveTo>
                        <a:pt x="354888" y="752"/>
                      </a:moveTo>
                      <a:cubicBezTo>
                        <a:pt x="348538" y="-941"/>
                        <a:pt x="360334" y="752"/>
                        <a:pt x="293928" y="752"/>
                      </a:cubicBezTo>
                      <a:cubicBezTo>
                        <a:pt x="284576" y="752"/>
                        <a:pt x="275301" y="2445"/>
                        <a:pt x="265988" y="3292"/>
                      </a:cubicBezTo>
                      <a:cubicBezTo>
                        <a:pt x="263448" y="4985"/>
                        <a:pt x="261292" y="7495"/>
                        <a:pt x="258368" y="8372"/>
                      </a:cubicBezTo>
                      <a:cubicBezTo>
                        <a:pt x="252634" y="10092"/>
                        <a:pt x="246478" y="9841"/>
                        <a:pt x="240588" y="10912"/>
                      </a:cubicBezTo>
                      <a:cubicBezTo>
                        <a:pt x="237153" y="11536"/>
                        <a:pt x="233815" y="12605"/>
                        <a:pt x="230428" y="13452"/>
                      </a:cubicBezTo>
                      <a:cubicBezTo>
                        <a:pt x="194569" y="11659"/>
                        <a:pt x="173735" y="8714"/>
                        <a:pt x="138988" y="13452"/>
                      </a:cubicBezTo>
                      <a:cubicBezTo>
                        <a:pt x="134040" y="14127"/>
                        <a:pt x="116273" y="21522"/>
                        <a:pt x="111048" y="23612"/>
                      </a:cubicBezTo>
                      <a:cubicBezTo>
                        <a:pt x="104984" y="23208"/>
                        <a:pt x="64745" y="18104"/>
                        <a:pt x="52628" y="23612"/>
                      </a:cubicBezTo>
                      <a:cubicBezTo>
                        <a:pt x="48774" y="25364"/>
                        <a:pt x="48001" y="30779"/>
                        <a:pt x="45008" y="33772"/>
                      </a:cubicBezTo>
                      <a:cubicBezTo>
                        <a:pt x="40882" y="37898"/>
                        <a:pt x="31876" y="41276"/>
                        <a:pt x="27228" y="43932"/>
                      </a:cubicBezTo>
                      <a:cubicBezTo>
                        <a:pt x="24578" y="45447"/>
                        <a:pt x="22148" y="47319"/>
                        <a:pt x="19608" y="49012"/>
                      </a:cubicBezTo>
                      <a:cubicBezTo>
                        <a:pt x="11558" y="61087"/>
                        <a:pt x="15493" y="53736"/>
                        <a:pt x="9448" y="71872"/>
                      </a:cubicBezTo>
                      <a:lnTo>
                        <a:pt x="4368" y="87112"/>
                      </a:lnTo>
                      <a:cubicBezTo>
                        <a:pt x="5215" y="90499"/>
                        <a:pt x="-7485" y="95155"/>
                        <a:pt x="6908" y="97272"/>
                      </a:cubicBezTo>
                      <a:cubicBezTo>
                        <a:pt x="21301" y="99389"/>
                        <a:pt x="29768" y="99389"/>
                        <a:pt x="90728" y="99812"/>
                      </a:cubicBezTo>
                      <a:cubicBezTo>
                        <a:pt x="139411" y="100659"/>
                        <a:pt x="322715" y="100235"/>
                        <a:pt x="372668" y="99812"/>
                      </a:cubicBezTo>
                      <a:cubicBezTo>
                        <a:pt x="378595" y="98965"/>
                        <a:pt x="386003" y="102018"/>
                        <a:pt x="390448" y="97272"/>
                      </a:cubicBezTo>
                      <a:cubicBezTo>
                        <a:pt x="394893" y="92526"/>
                        <a:pt x="398385" y="76677"/>
                        <a:pt x="399338" y="71338"/>
                      </a:cubicBezTo>
                      <a:cubicBezTo>
                        <a:pt x="400291" y="65999"/>
                        <a:pt x="397856" y="67779"/>
                        <a:pt x="396163" y="65239"/>
                      </a:cubicBezTo>
                      <a:cubicBezTo>
                        <a:pt x="394470" y="59312"/>
                        <a:pt x="374891" y="40710"/>
                        <a:pt x="370128" y="33772"/>
                      </a:cubicBezTo>
                      <a:cubicBezTo>
                        <a:pt x="365366" y="26834"/>
                        <a:pt x="369524" y="26517"/>
                        <a:pt x="367588" y="23612"/>
                      </a:cubicBezTo>
                      <a:cubicBezTo>
                        <a:pt x="365895" y="21072"/>
                        <a:pt x="362802" y="19666"/>
                        <a:pt x="359968" y="18532"/>
                      </a:cubicBezTo>
                      <a:cubicBezTo>
                        <a:pt x="351062" y="14970"/>
                        <a:pt x="341241" y="13544"/>
                        <a:pt x="332028" y="10912"/>
                      </a:cubicBezTo>
                      <a:cubicBezTo>
                        <a:pt x="323856" y="8577"/>
                        <a:pt x="361238" y="2445"/>
                        <a:pt x="354888" y="75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0" name="对话气泡: 圆角矩形 39">
              <a:extLst>
                <a:ext uri="{FF2B5EF4-FFF2-40B4-BE49-F238E27FC236}">
                  <a16:creationId xmlns:a16="http://schemas.microsoft.com/office/drawing/2014/main" id="{F12B0D24-58F2-F912-4B38-0E9055B83295}"/>
                </a:ext>
              </a:extLst>
            </p:cNvPr>
            <p:cNvSpPr/>
            <p:nvPr/>
          </p:nvSpPr>
          <p:spPr>
            <a:xfrm>
              <a:off x="-280452" y="2015904"/>
              <a:ext cx="3534811" cy="1317068"/>
            </a:xfrm>
            <a:prstGeom prst="wedgeRoundRectCallout">
              <a:avLst>
                <a:gd name="adj1" fmla="val 10852"/>
                <a:gd name="adj2" fmla="val 65751"/>
                <a:gd name="adj3" fmla="val 16667"/>
              </a:avLst>
            </a:prstGeom>
            <a:noFill/>
            <a:ln w="28575">
              <a:solidFill>
                <a:srgbClr val="5573A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0" i="0">
                  <a:solidFill>
                    <a:srgbClr val="000000"/>
                  </a:solidFill>
                  <a:effectLst/>
                  <a:cs typeface="+mn-ea"/>
                  <a:sym typeface="+mn-lt"/>
                </a:rPr>
                <a:t> Extending the pedestrian flashing green time</a:t>
              </a:r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0DB5AB2-5BDC-C8FC-1985-D665DBCECA16}"/>
                </a:ext>
              </a:extLst>
            </p:cNvPr>
            <p:cNvSpPr/>
            <p:nvPr/>
          </p:nvSpPr>
          <p:spPr>
            <a:xfrm rot="13808569" flipH="1">
              <a:off x="3251108" y="4341168"/>
              <a:ext cx="2622888" cy="4545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pic>
          <p:nvPicPr>
            <p:cNvPr id="43" name="图片 42" descr="图示&#10;&#10;描述已自动生成">
              <a:extLst>
                <a:ext uri="{FF2B5EF4-FFF2-40B4-BE49-F238E27FC236}">
                  <a16:creationId xmlns:a16="http://schemas.microsoft.com/office/drawing/2014/main" id="{A17C508A-FB15-A3E2-4295-05C2AD8AF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5034" b="96612" l="1756" r="91877">
                          <a14:foregroundMark x1="61581" y1="91578" x2="61581" y2="91578"/>
                          <a14:foregroundMark x1="73546" y1="95644" x2="73546" y2="95644"/>
                          <a14:foregroundMark x1="45884" y1="96612" x2="45884" y2="96612"/>
                          <a14:foregroundMark x1="5708" y1="90900" x2="5708" y2="90900"/>
                          <a14:foregroundMark x1="64984" y1="6873" x2="64984" y2="6873"/>
                          <a14:foregroundMark x1="68386" y1="7260" x2="68386" y2="7260"/>
                          <a14:foregroundMark x1="73436" y1="9584" x2="73985" y2="10939"/>
                          <a14:foregroundMark x1="74753" y1="5324" x2="75741" y2="15779"/>
                          <a14:foregroundMark x1="68386" y1="5034" x2="65532" y2="12294"/>
                          <a14:foregroundMark x1="62678" y1="8228" x2="63008" y2="14811"/>
                          <a14:foregroundMark x1="60044" y1="6970" x2="60044" y2="11907"/>
                          <a14:foregroundMark x1="1866" y1="90707" x2="1866" y2="90707"/>
                          <a14:foregroundMark x1="91877" y1="72217" x2="91877" y2="72217"/>
                          <a14:backgroundMark x1="41273" y1="16554" x2="13611" y2="437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862764" y="4207074"/>
              <a:ext cx="2196245" cy="2488874"/>
            </a:xfrm>
            <a:prstGeom prst="rect">
              <a:avLst/>
            </a:prstGeom>
          </p:spPr>
        </p:pic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11F0E77-C5D6-B991-E2F2-59C93109F3F4}"/>
                </a:ext>
              </a:extLst>
            </p:cNvPr>
            <p:cNvGrpSpPr/>
            <p:nvPr/>
          </p:nvGrpSpPr>
          <p:grpSpPr>
            <a:xfrm rot="896177">
              <a:off x="1898244" y="3339796"/>
              <a:ext cx="1699633" cy="630346"/>
              <a:chOff x="1074164" y="3402658"/>
              <a:chExt cx="1699633" cy="630346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DFED1CD0-F3B1-51EF-4FF4-ADBB3DD405FE}"/>
                  </a:ext>
                </a:extLst>
              </p:cNvPr>
              <p:cNvGrpSpPr/>
              <p:nvPr/>
            </p:nvGrpSpPr>
            <p:grpSpPr>
              <a:xfrm rot="19621289">
                <a:off x="1577821" y="3402658"/>
                <a:ext cx="1195976" cy="304573"/>
                <a:chOff x="3734146" y="2228935"/>
                <a:chExt cx="877106" cy="320545"/>
              </a:xfrm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94419C6B-1CDE-250F-E342-587A0CF9D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4146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66801900-B21B-6FBE-0496-EF0965D2C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7238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3BD4A587-347D-88B6-CD5D-28FE32C27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0330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BE954184-BD05-4B74-43AA-47CF0C8D0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3423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7AFC891F-1734-3F32-C548-F9B2B8262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26515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4AA79B38-96F4-06F6-7939-4BA28B6D4A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9607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8EA52876-5B9F-D96B-FADA-FB7CCD73D1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2699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08026ED1-692D-C625-E953-5AC623170F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5791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37EBB5CA-948B-18AF-3741-4135C6D36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8883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49B6D331-C4A1-7C3D-A6E7-D47C92FCD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1975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6E882B47-8744-36BC-FDDB-B73635991C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068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DFF5E7C1-14C5-8FDA-F1CB-4C10509672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8160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49E4F6A-C0CC-221F-B079-6D96683E7A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252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7F9E9CDF-2433-B95A-03F0-51C541850D73}"/>
                  </a:ext>
                </a:extLst>
              </p:cNvPr>
              <p:cNvGrpSpPr/>
              <p:nvPr/>
            </p:nvGrpSpPr>
            <p:grpSpPr>
              <a:xfrm rot="19621289">
                <a:off x="1074164" y="3728431"/>
                <a:ext cx="1195976" cy="304573"/>
                <a:chOff x="3734146" y="2228935"/>
                <a:chExt cx="877106" cy="320545"/>
              </a:xfrm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182688A3-98CA-7B69-9503-B76D897C6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4146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CEB0A3C-B2B8-545C-05E4-5E49AB9E0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7238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31968876-4FA1-7F9E-BB6B-FCC05EEF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0330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D295408-22C1-60E3-628C-777039ED9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3423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207A41D7-A1B8-0673-3458-103CA2AAF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26515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07237E1F-C0E9-0D91-6B45-CAEA28D74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9607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33E37CE0-E064-5459-C586-BFBE9ADAD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2699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E112E243-845F-E067-8A00-D935FCE2A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5791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15DC8607-8AC4-CDB1-F8FB-BDFF6332FB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18883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C88795DD-FD04-DD9D-6E5A-7C8A07902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1975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2413E9BF-ADAD-BF83-2287-18C4099F4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068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68D65DAA-2A13-0834-5D2F-F217BF12C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8160" y="2228935"/>
                  <a:ext cx="0" cy="320545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9947DB2A-2573-3BBA-AF6A-2F7A28C07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252" y="2320125"/>
                  <a:ext cx="0" cy="13816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7" name="Picture 4" descr="可能是特写">
              <a:extLst>
                <a:ext uri="{FF2B5EF4-FFF2-40B4-BE49-F238E27FC236}">
                  <a16:creationId xmlns:a16="http://schemas.microsoft.com/office/drawing/2014/main" id="{5CB65D33-553D-1D43-3E8E-4723B6524F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3000" r="76000">
                          <a14:foregroundMark x1="72333" y1="49333" x2="76333" y2="32000"/>
                          <a14:foregroundMark x1="50000" y1="26667" x2="49667" y2="27556"/>
                          <a14:foregroundMark x1="6000" y1="42667" x2="14333" y2="20444"/>
                          <a14:foregroundMark x1="14333" y1="20444" x2="8000" y2="28444"/>
                          <a14:foregroundMark x1="3000" y1="32889" x2="9333" y2="18222"/>
                          <a14:foregroundMark x1="63667" y1="89778" x2="53667" y2="8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13"/>
            <a:stretch/>
          </p:blipFill>
          <p:spPr bwMode="auto">
            <a:xfrm rot="11618030" flipH="1">
              <a:off x="3302968" y="3125466"/>
              <a:ext cx="483887" cy="45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0" name="文本框 199">
            <a:extLst>
              <a:ext uri="{FF2B5EF4-FFF2-40B4-BE49-F238E27FC236}">
                <a16:creationId xmlns:a16="http://schemas.microsoft.com/office/drawing/2014/main" id="{E3B9B86F-7B9F-E3F7-0158-54E2A08F0B5B}"/>
              </a:ext>
            </a:extLst>
          </p:cNvPr>
          <p:cNvSpPr txBox="1"/>
          <p:nvPr/>
        </p:nvSpPr>
        <p:spPr>
          <a:xfrm>
            <a:off x="1283364" y="5925095"/>
            <a:ext cx="3489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800" dirty="0">
                <a:cs typeface="+mn-ea"/>
                <a:sym typeface="+mn-lt"/>
              </a:rPr>
              <a:t>P2I communication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3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9"/>
    </mc:Choice>
    <mc:Fallback xmlns="">
      <p:transition spd="slow" advTm="8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1.25E-6 -0.390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38611C8-65F7-F6DC-595A-09165C256703}"/>
              </a:ext>
            </a:extLst>
          </p:cNvPr>
          <p:cNvGrpSpPr/>
          <p:nvPr/>
        </p:nvGrpSpPr>
        <p:grpSpPr>
          <a:xfrm>
            <a:off x="3730156" y="406387"/>
            <a:ext cx="6694454" cy="553325"/>
            <a:chOff x="3935896" y="3064094"/>
            <a:chExt cx="6694454" cy="553325"/>
          </a:xfrm>
        </p:grpSpPr>
        <p:sp>
          <p:nvSpPr>
            <p:cNvPr id="3" name="内容占位符 9">
              <a:extLst>
                <a:ext uri="{FF2B5EF4-FFF2-40B4-BE49-F238E27FC236}">
                  <a16:creationId xmlns:a16="http://schemas.microsoft.com/office/drawing/2014/main" id="{8B75ABB5-644A-C75A-04DD-708F30595E4A}"/>
                </a:ext>
              </a:extLst>
            </p:cNvPr>
            <p:cNvSpPr txBox="1">
              <a:spLocks/>
            </p:cNvSpPr>
            <p:nvPr/>
          </p:nvSpPr>
          <p:spPr>
            <a:xfrm>
              <a:off x="5782129" y="3064094"/>
              <a:ext cx="2593136" cy="553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440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rPr>
                <a:t>＋</a:t>
              </a:r>
              <a:endParaRPr lang="en-HK" sz="440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内容占位符 9">
              <a:extLst>
                <a:ext uri="{FF2B5EF4-FFF2-40B4-BE49-F238E27FC236}">
                  <a16:creationId xmlns:a16="http://schemas.microsoft.com/office/drawing/2014/main" id="{AC57FD58-D143-9631-9579-B3652FDB6C1E}"/>
                </a:ext>
              </a:extLst>
            </p:cNvPr>
            <p:cNvSpPr txBox="1">
              <a:spLocks/>
            </p:cNvSpPr>
            <p:nvPr/>
          </p:nvSpPr>
          <p:spPr>
            <a:xfrm>
              <a:off x="6447152" y="3064094"/>
              <a:ext cx="4183198" cy="553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sz="440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rPr>
                <a:t>Communication</a:t>
              </a:r>
              <a:endParaRPr lang="en-HK" sz="440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内容占位符 9">
              <a:extLst>
                <a:ext uri="{FF2B5EF4-FFF2-40B4-BE49-F238E27FC236}">
                  <a16:creationId xmlns:a16="http://schemas.microsoft.com/office/drawing/2014/main" id="{BFC81C89-0B2F-4FE4-BBD2-5FDFD9755591}"/>
                </a:ext>
              </a:extLst>
            </p:cNvPr>
            <p:cNvSpPr txBox="1">
              <a:spLocks/>
            </p:cNvSpPr>
            <p:nvPr/>
          </p:nvSpPr>
          <p:spPr>
            <a:xfrm>
              <a:off x="3935896" y="3064094"/>
              <a:ext cx="6621322" cy="553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sz="4400" dirty="0">
                  <a:cs typeface="+mn-ea"/>
                  <a:sym typeface="+mn-lt"/>
                </a:rPr>
                <a:t>Sensing</a:t>
              </a:r>
              <a:endParaRPr lang="en-HK" sz="4400"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38FF9C9-BF6C-489B-F757-094B7B693255}"/>
              </a:ext>
            </a:extLst>
          </p:cNvPr>
          <p:cNvGrpSpPr/>
          <p:nvPr/>
        </p:nvGrpSpPr>
        <p:grpSpPr>
          <a:xfrm>
            <a:off x="1700003" y="1560975"/>
            <a:ext cx="4199566" cy="4746207"/>
            <a:chOff x="1700003" y="1560975"/>
            <a:chExt cx="4199566" cy="4746207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C3FA91C-0B2F-D15D-30B3-BAFF5C151105}"/>
                </a:ext>
              </a:extLst>
            </p:cNvPr>
            <p:cNvSpPr/>
            <p:nvPr/>
          </p:nvSpPr>
          <p:spPr>
            <a:xfrm>
              <a:off x="1700003" y="4557318"/>
              <a:ext cx="3057569" cy="1285628"/>
            </a:xfrm>
            <a:prstGeom prst="roundRect">
              <a:avLst/>
            </a:prstGeom>
            <a:noFill/>
            <a:ln w="25400">
              <a:solidFill>
                <a:srgbClr val="5475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pic>
          <p:nvPicPr>
            <p:cNvPr id="9" name="Picture 2" descr="Creating Custom Vibration Patterns on the iPhone">
              <a:extLst>
                <a:ext uri="{FF2B5EF4-FFF2-40B4-BE49-F238E27FC236}">
                  <a16:creationId xmlns:a16="http://schemas.microsoft.com/office/drawing/2014/main" id="{781EB729-A485-A284-4D65-8919FC3A46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8" t="24692" r="20164" b="19371"/>
            <a:stretch/>
          </p:blipFill>
          <p:spPr bwMode="auto">
            <a:xfrm rot="20156946">
              <a:off x="1952334" y="4826830"/>
              <a:ext cx="777315" cy="84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E506440-68C5-A31B-E33D-DDE464574098}"/>
                </a:ext>
              </a:extLst>
            </p:cNvPr>
            <p:cNvSpPr/>
            <p:nvPr/>
          </p:nvSpPr>
          <p:spPr>
            <a:xfrm>
              <a:off x="2108287" y="3938675"/>
              <a:ext cx="2241000" cy="722377"/>
            </a:xfrm>
            <a:prstGeom prst="roundRect">
              <a:avLst/>
            </a:prstGeom>
            <a:solidFill>
              <a:srgbClr val="5475B2"/>
            </a:solidFill>
            <a:ln w="25400">
              <a:solidFill>
                <a:srgbClr val="5475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cs typeface="+mn-ea"/>
                  <a:sym typeface="+mn-lt"/>
                </a:rPr>
                <a:t>vibra</a:t>
              </a: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-motors</a:t>
              </a:r>
            </a:p>
          </p:txBody>
        </p:sp>
        <p:pic>
          <p:nvPicPr>
            <p:cNvPr id="13" name="Picture 8" descr="Vibration Motor for Samsung Galaxy S8 - Witrigs.com">
              <a:extLst>
                <a:ext uri="{FF2B5EF4-FFF2-40B4-BE49-F238E27FC236}">
                  <a16:creationId xmlns:a16="http://schemas.microsoft.com/office/drawing/2014/main" id="{CAFACEE5-E716-5583-9566-82D642143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4" t="27579" r="9879" b="27990"/>
            <a:stretch/>
          </p:blipFill>
          <p:spPr bwMode="auto">
            <a:xfrm rot="4690064">
              <a:off x="4169773" y="3759411"/>
              <a:ext cx="740971" cy="453414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图片 13" descr="图片包含 图示&#10;&#10;描述已自动生成">
              <a:extLst>
                <a:ext uri="{FF2B5EF4-FFF2-40B4-BE49-F238E27FC236}">
                  <a16:creationId xmlns:a16="http://schemas.microsoft.com/office/drawing/2014/main" id="{96EB74FE-890A-C1B4-B972-4FDDED7E2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8" t="27574" r="36787" b="50322"/>
            <a:stretch/>
          </p:blipFill>
          <p:spPr>
            <a:xfrm>
              <a:off x="4805355" y="3726772"/>
              <a:ext cx="1094214" cy="591402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A2AA66-6B18-3616-C549-AB611FD5DAED}"/>
                </a:ext>
              </a:extLst>
            </p:cNvPr>
            <p:cNvSpPr txBox="1"/>
            <p:nvPr/>
          </p:nvSpPr>
          <p:spPr>
            <a:xfrm>
              <a:off x="2200475" y="5783962"/>
              <a:ext cx="20566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HK" sz="2800" b="1" dirty="0">
                  <a:solidFill>
                    <a:srgbClr val="5475B2"/>
                  </a:solidFill>
                  <a:cs typeface="+mn-ea"/>
                  <a:sym typeface="+mn-lt"/>
                </a:rPr>
                <a:t>Transmitter 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2F713D9-0A1C-9278-A20B-59BC829D7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04" t="7761" r="9677" b="15008"/>
            <a:stretch/>
          </p:blipFill>
          <p:spPr>
            <a:xfrm>
              <a:off x="2818161" y="4911963"/>
              <a:ext cx="721584" cy="677337"/>
            </a:xfrm>
            <a:prstGeom prst="rect">
              <a:avLst/>
            </a:prstGeom>
          </p:spPr>
        </p:pic>
        <p:pic>
          <p:nvPicPr>
            <p:cNvPr id="21" name="Picture 2" descr="vecteur objet isolé illustration soins dentaires brosse à dents électrique  2794231 - Telecharger Vectoriel Gratuit, Clipart Graphique, Vecteur Dessins  et Pictogramme Gratuit">
              <a:extLst>
                <a:ext uri="{FF2B5EF4-FFF2-40B4-BE49-F238E27FC236}">
                  <a16:creationId xmlns:a16="http://schemas.microsoft.com/office/drawing/2014/main" id="{E52340D9-85F2-1DC2-D197-6E81ABBC3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88" r="40293"/>
            <a:stretch/>
          </p:blipFill>
          <p:spPr bwMode="auto">
            <a:xfrm flipH="1">
              <a:off x="3644509" y="4771007"/>
              <a:ext cx="176227" cy="96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ow to Make Apple Watch Vibrate on Silent - YouTube">
              <a:extLst>
                <a:ext uri="{FF2B5EF4-FFF2-40B4-BE49-F238E27FC236}">
                  <a16:creationId xmlns:a16="http://schemas.microsoft.com/office/drawing/2014/main" id="{4705230D-291E-DEDD-BB03-B5C1DEF533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056" b="84306" l="55391" r="99063">
                          <a14:foregroundMark x1="68516" y1="62500" x2="71719" y2="72500"/>
                          <a14:foregroundMark x1="92344" y1="51389" x2="92422" y2="54583"/>
                          <a14:foregroundMark x1="96797" y1="57361" x2="96250" y2="65000"/>
                          <a14:foregroundMark x1="96250" y1="65000" x2="92578" y2="68750"/>
                          <a14:foregroundMark x1="92578" y1="68750" x2="91094" y2="77917"/>
                          <a14:foregroundMark x1="91094" y1="77917" x2="88359" y2="83611"/>
                          <a14:foregroundMark x1="88359" y1="83611" x2="87422" y2="84444"/>
                          <a14:foregroundMark x1="86719" y1="22500" x2="86719" y2="22500"/>
                          <a14:foregroundMark x1="90469" y1="25000" x2="83672" y2="20694"/>
                          <a14:foregroundMark x1="70078" y1="15139" x2="65781" y2="19861"/>
                          <a14:foregroundMark x1="65781" y1="19861" x2="64922" y2="28056"/>
                          <a14:foregroundMark x1="64922" y1="28056" x2="60859" y2="32778"/>
                          <a14:foregroundMark x1="60859" y1="32778" x2="59688" y2="40833"/>
                          <a14:foregroundMark x1="59688" y1="40833" x2="59766" y2="41944"/>
                          <a14:foregroundMark x1="60313" y1="23056" x2="60703" y2="14306"/>
                          <a14:foregroundMark x1="63984" y1="10694" x2="63984" y2="10694"/>
                          <a14:foregroundMark x1="66016" y1="8194" x2="66016" y2="8194"/>
                          <a14:foregroundMark x1="55391" y1="32361" x2="55391" y2="32361"/>
                          <a14:foregroundMark x1="91172" y1="24028" x2="91172" y2="24028"/>
                          <a14:foregroundMark x1="92813" y1="23750" x2="92813" y2="23750"/>
                          <a14:foregroundMark x1="92813" y1="24028" x2="96016" y2="35833"/>
                          <a14:foregroundMark x1="96016" y1="35833" x2="95234" y2="43611"/>
                          <a14:foregroundMark x1="95234" y1="43611" x2="93984" y2="47778"/>
                          <a14:foregroundMark x1="80391" y1="20139" x2="84219" y2="18333"/>
                          <a14:foregroundMark x1="79297" y1="18333" x2="85234" y2="18194"/>
                          <a14:foregroundMark x1="85234" y1="18194" x2="85938" y2="18194"/>
                          <a14:foregroundMark x1="77578" y1="16667" x2="85703" y2="16667"/>
                          <a14:foregroundMark x1="79922" y1="14583" x2="90000" y2="15972"/>
                          <a14:foregroundMark x1="90000" y1="15972" x2="93906" y2="19722"/>
                          <a14:foregroundMark x1="93906" y1="19722" x2="94766" y2="21528"/>
                          <a14:foregroundMark x1="81563" y1="12917" x2="91719" y2="13750"/>
                          <a14:foregroundMark x1="91719" y1="13750" x2="96484" y2="20972"/>
                          <a14:foregroundMark x1="81875" y1="12222" x2="88828" y2="12222"/>
                          <a14:foregroundMark x1="88828" y1="12222" x2="94844" y2="16806"/>
                          <a14:foregroundMark x1="75938" y1="18194" x2="79766" y2="12500"/>
                          <a14:foregroundMark x1="79766" y1="12500" x2="84375" y2="9306"/>
                          <a14:foregroundMark x1="84375" y1="9306" x2="91406" y2="9861"/>
                          <a14:foregroundMark x1="91406" y1="9861" x2="97969" y2="19167"/>
                          <a14:foregroundMark x1="75938" y1="15139" x2="84375" y2="5000"/>
                          <a14:foregroundMark x1="84375" y1="5000" x2="90781" y2="4583"/>
                          <a14:foregroundMark x1="90781" y1="4583" x2="94531" y2="7222"/>
                          <a14:foregroundMark x1="94531" y1="7222" x2="98125" y2="14722"/>
                          <a14:foregroundMark x1="98125" y1="14722" x2="99688" y2="25972"/>
                          <a14:foregroundMark x1="99688" y1="25972" x2="99063" y2="36111"/>
                          <a14:foregroundMark x1="99063" y1="36111" x2="98750" y2="36944"/>
                          <a14:backgroundMark x1="58125" y1="63472" x2="54766" y2="74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60" t="5220" r="924" b="12002"/>
            <a:stretch/>
          </p:blipFill>
          <p:spPr bwMode="auto">
            <a:xfrm>
              <a:off x="3926991" y="4985254"/>
              <a:ext cx="671725" cy="69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F39C506-2904-7564-7481-A0CA6563C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267952">
              <a:off x="3546951" y="4745490"/>
              <a:ext cx="176208" cy="19382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F12AA52-7DB6-315B-B5CB-456C49A4E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568271">
              <a:off x="3747660" y="4749635"/>
              <a:ext cx="176208" cy="193829"/>
            </a:xfrm>
            <a:prstGeom prst="rect">
              <a:avLst/>
            </a:prstGeom>
          </p:spPr>
        </p:pic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6904B350-15FA-53A0-3A7F-C35E7B82C200}"/>
                </a:ext>
              </a:extLst>
            </p:cNvPr>
            <p:cNvSpPr/>
            <p:nvPr/>
          </p:nvSpPr>
          <p:spPr>
            <a:xfrm>
              <a:off x="2210900" y="1560975"/>
              <a:ext cx="2035774" cy="718674"/>
            </a:xfrm>
            <a:prstGeom prst="roundRect">
              <a:avLst/>
            </a:prstGeom>
            <a:noFill/>
            <a:ln w="25400">
              <a:solidFill>
                <a:srgbClr val="5475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Vibration Pattern 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Design</a:t>
              </a:r>
              <a:endParaRPr lang="en-HK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7F045CB9-1D16-51ED-632B-C9309D85B0FB}"/>
                </a:ext>
              </a:extLst>
            </p:cNvPr>
            <p:cNvSpPr/>
            <p:nvPr/>
          </p:nvSpPr>
          <p:spPr>
            <a:xfrm>
              <a:off x="2210900" y="2796195"/>
              <a:ext cx="2035774" cy="718674"/>
            </a:xfrm>
            <a:prstGeom prst="roundRect">
              <a:avLst/>
            </a:prstGeom>
            <a:noFill/>
            <a:ln w="25400">
              <a:solidFill>
                <a:srgbClr val="5475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Vibration Signal </a:t>
              </a:r>
              <a:r>
                <a:rPr lang="en-US" sz="2000" dirty="0">
                  <a:solidFill>
                    <a:schemeClr val="tx1"/>
                  </a:solidFill>
                  <a:cs typeface="+mn-ea"/>
                  <a:sym typeface="+mn-lt"/>
                </a:rPr>
                <a:t>Generation</a:t>
              </a:r>
              <a:endParaRPr lang="en-HK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DF6A1F3-6FA6-B908-0728-92C6E3D73378}"/>
                </a:ext>
              </a:extLst>
            </p:cNvPr>
            <p:cNvCxnSpPr>
              <a:cxnSpLocks/>
            </p:cNvCxnSpPr>
            <p:nvPr/>
          </p:nvCxnSpPr>
          <p:spPr>
            <a:xfrm>
              <a:off x="3223286" y="2279649"/>
              <a:ext cx="0" cy="516546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8A4C4B99-20EA-263F-8BD4-05C23632B191}"/>
                </a:ext>
              </a:extLst>
            </p:cNvPr>
            <p:cNvCxnSpPr>
              <a:cxnSpLocks/>
            </p:cNvCxnSpPr>
            <p:nvPr/>
          </p:nvCxnSpPr>
          <p:spPr>
            <a:xfrm>
              <a:off x="3177481" y="3514869"/>
              <a:ext cx="0" cy="423806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6F68190-5516-4644-5381-41C9292EEBEA}"/>
              </a:ext>
            </a:extLst>
          </p:cNvPr>
          <p:cNvGrpSpPr/>
          <p:nvPr/>
        </p:nvGrpSpPr>
        <p:grpSpPr>
          <a:xfrm>
            <a:off x="6220585" y="1563336"/>
            <a:ext cx="4362371" cy="4746111"/>
            <a:chOff x="6220585" y="1563336"/>
            <a:chExt cx="4362371" cy="4746111"/>
          </a:xfrm>
        </p:grpSpPr>
        <p:pic>
          <p:nvPicPr>
            <p:cNvPr id="6" name="Picture 6" descr="Isometric City. Isometric People. Urban Elements. Trees And Plants. Vector  Illustration Royalty Free Cliparts, Vectors, And Stock Illustration. Image  56555498.">
              <a:extLst>
                <a:ext uri="{FF2B5EF4-FFF2-40B4-BE49-F238E27FC236}">
                  <a16:creationId xmlns:a16="http://schemas.microsoft.com/office/drawing/2014/main" id="{77D32D48-1297-8E06-FB40-D6352214AD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54" t="3206" r="19291" b="70465"/>
            <a:stretch/>
          </p:blipFill>
          <p:spPr bwMode="auto">
            <a:xfrm>
              <a:off x="7085953" y="4713924"/>
              <a:ext cx="1035573" cy="989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0" descr="Shuttles and ADVs - LeddarTech">
              <a:extLst>
                <a:ext uri="{FF2B5EF4-FFF2-40B4-BE49-F238E27FC236}">
                  <a16:creationId xmlns:a16="http://schemas.microsoft.com/office/drawing/2014/main" id="{CBBD9B5B-3737-6B6B-0411-097372B076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33"/>
            <a:stretch/>
          </p:blipFill>
          <p:spPr bwMode="auto">
            <a:xfrm>
              <a:off x="8940307" y="4805871"/>
              <a:ext cx="1435209" cy="1064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BE70271-4D57-4A84-5362-7F379E34D51B}"/>
                </a:ext>
              </a:extLst>
            </p:cNvPr>
            <p:cNvSpPr/>
            <p:nvPr/>
          </p:nvSpPr>
          <p:spPr>
            <a:xfrm>
              <a:off x="6836237" y="4536036"/>
              <a:ext cx="3746719" cy="1285628"/>
            </a:xfrm>
            <a:prstGeom prst="roundRect">
              <a:avLst/>
            </a:prstGeom>
            <a:noFill/>
            <a:ln w="25400">
              <a:solidFill>
                <a:srgbClr val="8A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74ED740-AD18-DA9E-26DD-1C936CE675FD}"/>
                </a:ext>
              </a:extLst>
            </p:cNvPr>
            <p:cNvSpPr/>
            <p:nvPr/>
          </p:nvSpPr>
          <p:spPr>
            <a:xfrm>
              <a:off x="7665591" y="3942648"/>
              <a:ext cx="2088010" cy="722377"/>
            </a:xfrm>
            <a:prstGeom prst="roundRect">
              <a:avLst/>
            </a:prstGeom>
            <a:solidFill>
              <a:srgbClr val="8A0025"/>
            </a:solidFill>
            <a:ln w="25400">
              <a:solidFill>
                <a:srgbClr val="8A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cs typeface="+mn-ea"/>
                  <a:sym typeface="+mn-lt"/>
                </a:rPr>
                <a:t>mmWave</a:t>
              </a: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 radar</a:t>
              </a:r>
              <a:endParaRPr lang="en-HK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16" name="图形 15" descr="Wi-Fi 轮廓">
              <a:extLst>
                <a:ext uri="{FF2B5EF4-FFF2-40B4-BE49-F238E27FC236}">
                  <a16:creationId xmlns:a16="http://schemas.microsoft.com/office/drawing/2014/main" id="{94257B1F-7AF0-1C00-B658-E97E937F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6200000">
              <a:off x="6220227" y="3365313"/>
              <a:ext cx="641990" cy="599620"/>
            </a:xfrm>
            <a:prstGeom prst="rect">
              <a:avLst/>
            </a:prstGeom>
          </p:spPr>
        </p:pic>
        <p:pic>
          <p:nvPicPr>
            <p:cNvPr id="17" name="图形 16" descr="Wi-Fi 轮廓">
              <a:extLst>
                <a:ext uri="{FF2B5EF4-FFF2-40B4-BE49-F238E27FC236}">
                  <a16:creationId xmlns:a16="http://schemas.microsoft.com/office/drawing/2014/main" id="{BA857742-AB6E-D51A-1792-4130367B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5400000">
              <a:off x="6199400" y="3915231"/>
              <a:ext cx="641990" cy="59962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5182932-1C21-5AF6-9878-78A786C676A8}"/>
                </a:ext>
              </a:extLst>
            </p:cNvPr>
            <p:cNvSpPr txBox="1"/>
            <p:nvPr/>
          </p:nvSpPr>
          <p:spPr>
            <a:xfrm>
              <a:off x="7773472" y="5786227"/>
              <a:ext cx="18722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HK" sz="2800" b="1" dirty="0">
                  <a:solidFill>
                    <a:srgbClr val="C00000"/>
                  </a:solidFill>
                  <a:cs typeface="+mn-ea"/>
                  <a:sym typeface="+mn-lt"/>
                </a:rPr>
                <a:t>Receiver</a:t>
              </a:r>
              <a:r>
                <a:rPr lang="en-HK" sz="2800" b="1" dirty="0"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6997F96-87B6-70D9-2716-D63F2F3E9D2A}"/>
                </a:ext>
              </a:extLst>
            </p:cNvPr>
            <p:cNvSpPr/>
            <p:nvPr/>
          </p:nvSpPr>
          <p:spPr>
            <a:xfrm>
              <a:off x="7242620" y="3157797"/>
              <a:ext cx="2933953" cy="456888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Object Detection</a:t>
              </a:r>
              <a:endParaRPr lang="en-HK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CB62C490-8F6D-1661-D930-CD9498C5A800}"/>
                </a:ext>
              </a:extLst>
            </p:cNvPr>
            <p:cNvSpPr/>
            <p:nvPr/>
          </p:nvSpPr>
          <p:spPr>
            <a:xfrm>
              <a:off x="7242619" y="2448901"/>
              <a:ext cx="2933954" cy="456888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 Transmitter Identification</a:t>
              </a:r>
              <a:endParaRPr lang="en-HK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8134C6D8-499C-05EF-8D49-ED5C89FA5AF9}"/>
                </a:ext>
              </a:extLst>
            </p:cNvPr>
            <p:cNvSpPr/>
            <p:nvPr/>
          </p:nvSpPr>
          <p:spPr>
            <a:xfrm>
              <a:off x="7242620" y="1563336"/>
              <a:ext cx="2933952" cy="633557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 </a:t>
              </a:r>
              <a:r>
                <a:rPr lang="en-HK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 Vibration Signal Recovery &amp; Decoding</a:t>
              </a:r>
              <a:endParaRPr lang="en-HK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pic>
          <p:nvPicPr>
            <p:cNvPr id="32" name="Picture 2" descr="New mmWave Presence Sensor from LifeSmart. Also includes an ambient light  sensor : r/HomeKit">
              <a:extLst>
                <a:ext uri="{FF2B5EF4-FFF2-40B4-BE49-F238E27FC236}">
                  <a16:creationId xmlns:a16="http://schemas.microsoft.com/office/drawing/2014/main" id="{3DACF843-B77E-C95D-5859-15DD69C3E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2" t="19972" r="15545" b="22727"/>
            <a:stretch/>
          </p:blipFill>
          <p:spPr bwMode="auto">
            <a:xfrm>
              <a:off x="8158741" y="4934860"/>
              <a:ext cx="840664" cy="722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5B71082-F476-0C56-ADD3-9727D7D69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8766" y="3614685"/>
              <a:ext cx="1" cy="327963"/>
            </a:xfrm>
            <a:prstGeom prst="straightConnector1">
              <a:avLst/>
            </a:prstGeom>
            <a:ln w="28575">
              <a:solidFill>
                <a:srgbClr val="B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DF95622-55B8-E2F0-F737-F2D35D2D7F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9596" y="2905789"/>
              <a:ext cx="1" cy="252008"/>
            </a:xfrm>
            <a:prstGeom prst="straightConnector1">
              <a:avLst/>
            </a:prstGeom>
            <a:ln w="28575">
              <a:solidFill>
                <a:srgbClr val="B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584020A9-1AAB-B94B-31E6-B352DC7B8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9596" y="2196893"/>
              <a:ext cx="0" cy="252008"/>
            </a:xfrm>
            <a:prstGeom prst="straightConnector1">
              <a:avLst/>
            </a:prstGeom>
            <a:ln w="28575">
              <a:solidFill>
                <a:srgbClr val="BE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4" descr="可能是特写">
              <a:extLst>
                <a:ext uri="{FF2B5EF4-FFF2-40B4-BE49-F238E27FC236}">
                  <a16:creationId xmlns:a16="http://schemas.microsoft.com/office/drawing/2014/main" id="{5841CD90-0237-855D-6381-58FA786863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778" b="89778" l="3000" r="76000">
                          <a14:foregroundMark x1="72333" y1="49333" x2="76333" y2="32000"/>
                          <a14:foregroundMark x1="50000" y1="26667" x2="49667" y2="27556"/>
                          <a14:foregroundMark x1="6000" y1="42667" x2="14333" y2="20444"/>
                          <a14:foregroundMark x1="14333" y1="20444" x2="8000" y2="28444"/>
                          <a14:foregroundMark x1="3000" y1="32889" x2="9333" y2="18222"/>
                          <a14:foregroundMark x1="63667" y1="89778" x2="53667" y2="8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13"/>
            <a:stretch/>
          </p:blipFill>
          <p:spPr bwMode="auto">
            <a:xfrm rot="20730145">
              <a:off x="6757926" y="3723911"/>
              <a:ext cx="886241" cy="83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内容占位符 9">
            <a:extLst>
              <a:ext uri="{FF2B5EF4-FFF2-40B4-BE49-F238E27FC236}">
                <a16:creationId xmlns:a16="http://schemas.microsoft.com/office/drawing/2014/main" id="{FE4FC368-8768-3E37-4F3E-6478FE5BE1EF}"/>
              </a:ext>
            </a:extLst>
          </p:cNvPr>
          <p:cNvSpPr txBox="1">
            <a:spLocks/>
          </p:cNvSpPr>
          <p:nvPr/>
        </p:nvSpPr>
        <p:spPr>
          <a:xfrm>
            <a:off x="553374" y="358169"/>
            <a:ext cx="2467015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5400" b="1" dirty="0" err="1">
                <a:solidFill>
                  <a:schemeClr val="tx2"/>
                </a:solidFill>
                <a:cs typeface="+mn-ea"/>
                <a:sym typeface="+mn-lt"/>
              </a:rPr>
              <a:t>VibBeat</a:t>
            </a:r>
            <a:endParaRPr lang="en-HK" sz="5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4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8"/>
    </mc:Choice>
    <mc:Fallback xmlns="">
      <p:transition spd="slow" advTm="15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9">
            <a:extLst>
              <a:ext uri="{FF2B5EF4-FFF2-40B4-BE49-F238E27FC236}">
                <a16:creationId xmlns:a16="http://schemas.microsoft.com/office/drawing/2014/main" id="{A457CC62-7A53-EDBE-FD40-ADE840B7C279}"/>
              </a:ext>
            </a:extLst>
          </p:cNvPr>
          <p:cNvSpPr txBox="1">
            <a:spLocks/>
          </p:cNvSpPr>
          <p:nvPr/>
        </p:nvSpPr>
        <p:spPr>
          <a:xfrm>
            <a:off x="553374" y="358169"/>
            <a:ext cx="5170679" cy="553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5400" b="1" dirty="0" err="1">
                <a:solidFill>
                  <a:schemeClr val="tx2"/>
                </a:solidFill>
                <a:cs typeface="+mn-ea"/>
                <a:sym typeface="+mn-lt"/>
              </a:rPr>
              <a:t>VibBeat</a:t>
            </a:r>
            <a:r>
              <a:rPr lang="en-US" altLang="zh-CN" sz="5400" b="1" dirty="0">
                <a:solidFill>
                  <a:schemeClr val="tx2"/>
                </a:solidFill>
                <a:cs typeface="+mn-ea"/>
                <a:sym typeface="+mn-lt"/>
              </a:rPr>
              <a:t> – Demo</a:t>
            </a:r>
            <a:endParaRPr lang="en-HK" sz="5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5" name="APP">
            <a:hlinkClick r:id="" action="ppaction://media"/>
            <a:extLst>
              <a:ext uri="{FF2B5EF4-FFF2-40B4-BE49-F238E27FC236}">
                <a16:creationId xmlns:a16="http://schemas.microsoft.com/office/drawing/2014/main" id="{7C99F6B4-7EEE-640A-419E-3D4BF387B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8058"/>
          <a:stretch/>
        </p:blipFill>
        <p:spPr>
          <a:xfrm>
            <a:off x="-1" y="1762852"/>
            <a:ext cx="5170679" cy="4042669"/>
          </a:xfrm>
          <a:prstGeom prst="rect">
            <a:avLst/>
          </a:prstGeom>
        </p:spPr>
      </p:pic>
      <p:pic>
        <p:nvPicPr>
          <p:cNvPr id="6" name="PC">
            <a:hlinkClick r:id="" action="ppaction://media"/>
            <a:extLst>
              <a:ext uri="{FF2B5EF4-FFF2-40B4-BE49-F238E27FC236}">
                <a16:creationId xmlns:a16="http://schemas.microsoft.com/office/drawing/2014/main" id="{F1A9436C-2DDF-950F-FD9F-6346C3B0F00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3538" end="1222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70679" y="1824099"/>
            <a:ext cx="6979451" cy="39264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FC5C65-0335-76BD-C2FE-CD7A1AC26F02}"/>
              </a:ext>
            </a:extLst>
          </p:cNvPr>
          <p:cNvSpPr txBox="1"/>
          <p:nvPr/>
        </p:nvSpPr>
        <p:spPr>
          <a:xfrm>
            <a:off x="8509557" y="5716046"/>
            <a:ext cx="2513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800">
                <a:solidFill>
                  <a:srgbClr val="C00000"/>
                </a:solidFill>
                <a:cs typeface="+mn-ea"/>
                <a:sym typeface="+mn-lt"/>
              </a:rPr>
              <a:t>PC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D8B452-1BD0-75ED-25F3-BD672CD71B33}"/>
              </a:ext>
            </a:extLst>
          </p:cNvPr>
          <p:cNvSpPr txBox="1"/>
          <p:nvPr/>
        </p:nvSpPr>
        <p:spPr>
          <a:xfrm>
            <a:off x="3914095" y="2281327"/>
            <a:ext cx="1256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000" dirty="0" err="1">
                <a:solidFill>
                  <a:srgbClr val="C62526"/>
                </a:solidFill>
                <a:cs typeface="+mn-ea"/>
                <a:sym typeface="+mn-lt"/>
              </a:rPr>
              <a:t>mmWave</a:t>
            </a:r>
            <a:r>
              <a:rPr lang="en-HK" sz="2000" dirty="0">
                <a:solidFill>
                  <a:srgbClr val="C62526"/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en-HK" sz="2000" dirty="0">
                <a:solidFill>
                  <a:srgbClr val="C62526"/>
                </a:solidFill>
                <a:cs typeface="+mn-ea"/>
                <a:sym typeface="+mn-lt"/>
              </a:rPr>
              <a:t>radar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276176-38FD-FDB1-D108-E946CEFEC6C1}"/>
              </a:ext>
            </a:extLst>
          </p:cNvPr>
          <p:cNvSpPr/>
          <p:nvPr/>
        </p:nvSpPr>
        <p:spPr>
          <a:xfrm>
            <a:off x="3363517" y="2367592"/>
            <a:ext cx="547254" cy="530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F9A546-BABC-D703-FF65-82589163FDD1}"/>
              </a:ext>
            </a:extLst>
          </p:cNvPr>
          <p:cNvSpPr txBox="1"/>
          <p:nvPr/>
        </p:nvSpPr>
        <p:spPr>
          <a:xfrm>
            <a:off x="316262" y="5716046"/>
            <a:ext cx="846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APP</a:t>
            </a:r>
            <a:endParaRPr lang="en-HK" dirty="0">
              <a:cs typeface="+mn-ea"/>
              <a:sym typeface="+mn-lt"/>
            </a:endParaRPr>
          </a:p>
        </p:txBody>
      </p:sp>
      <p:pic>
        <p:nvPicPr>
          <p:cNvPr id="12" name="图片 11" descr="图形用户界面, 应用程序, Teams&#10;&#10;描述已自动生成">
            <a:extLst>
              <a:ext uri="{FF2B5EF4-FFF2-40B4-BE49-F238E27FC236}">
                <a16:creationId xmlns:a16="http://schemas.microsoft.com/office/drawing/2014/main" id="{336C3DAB-45CA-FCEE-7C88-3619EBE428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"/>
          <a:stretch/>
        </p:blipFill>
        <p:spPr>
          <a:xfrm>
            <a:off x="143736" y="3454878"/>
            <a:ext cx="1173192" cy="2359553"/>
          </a:xfrm>
          <a:prstGeom prst="rect">
            <a:avLst/>
          </a:prstGeom>
        </p:spPr>
      </p:pic>
      <p:pic>
        <p:nvPicPr>
          <p:cNvPr id="13" name="图片 12" descr="图形用户界面, 应用程序, Teams&#10;&#10;描述已自动生成">
            <a:extLst>
              <a:ext uri="{FF2B5EF4-FFF2-40B4-BE49-F238E27FC236}">
                <a16:creationId xmlns:a16="http://schemas.microsoft.com/office/drawing/2014/main" id="{32E6433E-1A10-039C-DEEC-B047D3A24C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"/>
          <a:stretch/>
        </p:blipFill>
        <p:spPr>
          <a:xfrm>
            <a:off x="143736" y="3454878"/>
            <a:ext cx="1173192" cy="23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2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487"/>
    </mc:Choice>
    <mc:Fallback xmlns="">
      <p:transition advTm="12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playEvt time="0" objId="6"/>
        <p14:stopEvt time="12487" objId="5"/>
        <p14:stopEvt time="12487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10FEB-077F-6CC6-A83F-FCF629F1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5534" y="2774465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HK" sz="4000" dirty="0">
                <a:latin typeface="+mn-lt"/>
                <a:ea typeface="+mn-ea"/>
                <a:cs typeface="+mn-ea"/>
                <a:sym typeface="+mn-lt"/>
              </a:rPr>
              <a:t>Thanks</a:t>
            </a:r>
            <a:r>
              <a:rPr lang="en-HK" sz="40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! </a:t>
            </a:r>
          </a:p>
        </p:txBody>
      </p:sp>
      <p:pic>
        <p:nvPicPr>
          <p:cNvPr id="19" name="Graphic 5" descr="Smiling Face with No Fill">
            <a:extLst>
              <a:ext uri="{FF2B5EF4-FFF2-40B4-BE49-F238E27FC236}">
                <a16:creationId xmlns:a16="http://schemas.microsoft.com/office/drawing/2014/main" id="{5249CB27-3C3E-DF08-B655-261ECAAB9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5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4"/>
    </mc:Choice>
    <mc:Fallback xmlns="">
      <p:transition spd="slow" advTm="3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jdmng1u">
      <a:majorFont>
        <a:latin typeface="Calibri" panose="020F0302020204030204"/>
        <a:ea typeface="Calibri"/>
        <a:cs typeface=""/>
      </a:majorFont>
      <a:minorFont>
        <a:latin typeface="Calibri" panose="020F0502020204030204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381</Words>
  <Application>Microsoft Office PowerPoint</Application>
  <PresentationFormat>宽屏</PresentationFormat>
  <Paragraphs>73</Paragraphs>
  <Slides>8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Arial</vt:lpstr>
      <vt:lpstr>Calibri</vt:lpstr>
      <vt:lpstr>Segoe UI</vt:lpstr>
      <vt:lpstr>Wingdings</vt:lpstr>
      <vt:lpstr>Office 主题​​</vt:lpstr>
      <vt:lpstr>Integrated Sensing and Communication  between Daily Devices and mmWave Radars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Sensing and Communication  between Daily Devices and mmWave Radars</dc:title>
  <dc:creator>CUI, Kaiyan [Student]</dc:creator>
  <cp:lastModifiedBy>CUI, Kaiyan [Student]</cp:lastModifiedBy>
  <cp:revision>1</cp:revision>
  <dcterms:created xsi:type="dcterms:W3CDTF">2022-11-01T15:04:32Z</dcterms:created>
  <dcterms:modified xsi:type="dcterms:W3CDTF">2022-11-03T08:20:22Z</dcterms:modified>
</cp:coreProperties>
</file>